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314968-D098-4859-9D21-EF887E284984}" v="2" dt="2025-05-03T21:32:52.1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ylan Bean" userId="ee85c13c1fdc60e1" providerId="LiveId" clId="{00314968-D098-4859-9D21-EF887E284984}"/>
    <pc:docChg chg="undo redo custSel modSld">
      <pc:chgData name="Dylan Bean" userId="ee85c13c1fdc60e1" providerId="LiveId" clId="{00314968-D098-4859-9D21-EF887E284984}" dt="2025-05-03T21:33:27.799" v="213" actId="20577"/>
      <pc:docMkLst>
        <pc:docMk/>
      </pc:docMkLst>
      <pc:sldChg chg="modSp mod">
        <pc:chgData name="Dylan Bean" userId="ee85c13c1fdc60e1" providerId="LiveId" clId="{00314968-D098-4859-9D21-EF887E284984}" dt="2025-05-03T21:29:51.790" v="191" actId="1076"/>
        <pc:sldMkLst>
          <pc:docMk/>
          <pc:sldMk cId="4172284972" sldId="256"/>
        </pc:sldMkLst>
        <pc:spChg chg="mod">
          <ac:chgData name="Dylan Bean" userId="ee85c13c1fdc60e1" providerId="LiveId" clId="{00314968-D098-4859-9D21-EF887E284984}" dt="2025-05-03T21:29:51.790" v="191" actId="1076"/>
          <ac:spMkLst>
            <pc:docMk/>
            <pc:sldMk cId="4172284972" sldId="256"/>
            <ac:spMk id="2" creationId="{09FE6886-6BA8-B487-0639-FFD3D029795F}"/>
          </ac:spMkLst>
        </pc:spChg>
        <pc:spChg chg="mod">
          <ac:chgData name="Dylan Bean" userId="ee85c13c1fdc60e1" providerId="LiveId" clId="{00314968-D098-4859-9D21-EF887E284984}" dt="2025-05-03T21:21:45.070" v="104" actId="20577"/>
          <ac:spMkLst>
            <pc:docMk/>
            <pc:sldMk cId="4172284972" sldId="256"/>
            <ac:spMk id="3" creationId="{860B3904-2E84-5AD9-59FA-364847DF80D3}"/>
          </ac:spMkLst>
        </pc:spChg>
        <pc:picChg chg="mod">
          <ac:chgData name="Dylan Bean" userId="ee85c13c1fdc60e1" providerId="LiveId" clId="{00314968-D098-4859-9D21-EF887E284984}" dt="2025-05-03T21:29:26.956" v="184" actId="1076"/>
          <ac:picMkLst>
            <pc:docMk/>
            <pc:sldMk cId="4172284972" sldId="256"/>
            <ac:picMk id="5" creationId="{763D15F3-FDE6-1306-485F-4C9FA982FA55}"/>
          </ac:picMkLst>
        </pc:picChg>
      </pc:sldChg>
      <pc:sldChg chg="modSp mod">
        <pc:chgData name="Dylan Bean" userId="ee85c13c1fdc60e1" providerId="LiveId" clId="{00314968-D098-4859-9D21-EF887E284984}" dt="2025-05-03T21:31:19.645" v="193" actId="1076"/>
        <pc:sldMkLst>
          <pc:docMk/>
          <pc:sldMk cId="2248090622" sldId="259"/>
        </pc:sldMkLst>
        <pc:spChg chg="mod">
          <ac:chgData name="Dylan Bean" userId="ee85c13c1fdc60e1" providerId="LiveId" clId="{00314968-D098-4859-9D21-EF887E284984}" dt="2025-05-03T21:31:19.645" v="193" actId="1076"/>
          <ac:spMkLst>
            <pc:docMk/>
            <pc:sldMk cId="2248090622" sldId="259"/>
            <ac:spMk id="2" creationId="{717022BE-0EC3-7B91-D492-AF3B382D0636}"/>
          </ac:spMkLst>
        </pc:spChg>
      </pc:sldChg>
      <pc:sldChg chg="modSp mod">
        <pc:chgData name="Dylan Bean" userId="ee85c13c1fdc60e1" providerId="LiveId" clId="{00314968-D098-4859-9D21-EF887E284984}" dt="2025-05-03T21:33:11.135" v="209" actId="1076"/>
        <pc:sldMkLst>
          <pc:docMk/>
          <pc:sldMk cId="685696209" sldId="261"/>
        </pc:sldMkLst>
        <pc:spChg chg="mod">
          <ac:chgData name="Dylan Bean" userId="ee85c13c1fdc60e1" providerId="LiveId" clId="{00314968-D098-4859-9D21-EF887E284984}" dt="2025-05-03T21:33:11.135" v="209" actId="1076"/>
          <ac:spMkLst>
            <pc:docMk/>
            <pc:sldMk cId="685696209" sldId="261"/>
            <ac:spMk id="2" creationId="{8AD813FB-9E26-0A8B-1444-DA84B4E72103}"/>
          </ac:spMkLst>
        </pc:spChg>
        <pc:graphicFrameChg chg="mod">
          <ac:chgData name="Dylan Bean" userId="ee85c13c1fdc60e1" providerId="LiveId" clId="{00314968-D098-4859-9D21-EF887E284984}" dt="2025-05-03T21:32:59.429" v="208" actId="14100"/>
          <ac:graphicFrameMkLst>
            <pc:docMk/>
            <pc:sldMk cId="685696209" sldId="261"/>
            <ac:graphicFrameMk id="5" creationId="{C5E965DF-4CFB-3019-0278-9E7D91D0FE78}"/>
          </ac:graphicFrameMkLst>
        </pc:graphicFrameChg>
      </pc:sldChg>
      <pc:sldChg chg="modSp mod">
        <pc:chgData name="Dylan Bean" userId="ee85c13c1fdc60e1" providerId="LiveId" clId="{00314968-D098-4859-9D21-EF887E284984}" dt="2025-05-03T21:33:27.799" v="213" actId="20577"/>
        <pc:sldMkLst>
          <pc:docMk/>
          <pc:sldMk cId="2512512932" sldId="262"/>
        </pc:sldMkLst>
        <pc:spChg chg="mod">
          <ac:chgData name="Dylan Bean" userId="ee85c13c1fdc60e1" providerId="LiveId" clId="{00314968-D098-4859-9D21-EF887E284984}" dt="2025-05-03T21:33:27.799" v="213" actId="20577"/>
          <ac:spMkLst>
            <pc:docMk/>
            <pc:sldMk cId="2512512932" sldId="262"/>
            <ac:spMk id="2" creationId="{5921F71F-0FEF-52A1-D8EF-796FC3DBAC28}"/>
          </ac:spMkLst>
        </pc:spChg>
      </pc:sldChg>
      <pc:sldChg chg="modSp mod">
        <pc:chgData name="Dylan Bean" userId="ee85c13c1fdc60e1" providerId="LiveId" clId="{00314968-D098-4859-9D21-EF887E284984}" dt="2025-05-03T21:28:51.186" v="173" actId="1076"/>
        <pc:sldMkLst>
          <pc:docMk/>
          <pc:sldMk cId="4024192364" sldId="265"/>
        </pc:sldMkLst>
        <pc:spChg chg="mod">
          <ac:chgData name="Dylan Bean" userId="ee85c13c1fdc60e1" providerId="LiveId" clId="{00314968-D098-4859-9D21-EF887E284984}" dt="2025-05-03T21:28:51.186" v="173" actId="1076"/>
          <ac:spMkLst>
            <pc:docMk/>
            <pc:sldMk cId="4024192364" sldId="265"/>
            <ac:spMk id="3" creationId="{9007FA03-162E-F5A5-3A8A-803FA89B01AD}"/>
          </ac:spMkLst>
        </pc:spChg>
      </pc:sldChg>
      <pc:sldChg chg="modSp mod">
        <pc:chgData name="Dylan Bean" userId="ee85c13c1fdc60e1" providerId="LiveId" clId="{00314968-D098-4859-9D21-EF887E284984}" dt="2025-05-03T21:27:36.484" v="164" actId="14100"/>
        <pc:sldMkLst>
          <pc:docMk/>
          <pc:sldMk cId="2517938377" sldId="266"/>
        </pc:sldMkLst>
        <pc:spChg chg="mod">
          <ac:chgData name="Dylan Bean" userId="ee85c13c1fdc60e1" providerId="LiveId" clId="{00314968-D098-4859-9D21-EF887E284984}" dt="2025-05-03T21:27:36.484" v="164" actId="14100"/>
          <ac:spMkLst>
            <pc:docMk/>
            <pc:sldMk cId="2517938377" sldId="266"/>
            <ac:spMk id="2" creationId="{4ED55E6B-0093-0855-7884-CA61DF5C299E}"/>
          </ac:spMkLst>
        </pc:spChg>
        <pc:spChg chg="mod">
          <ac:chgData name="Dylan Bean" userId="ee85c13c1fdc60e1" providerId="LiveId" clId="{00314968-D098-4859-9D21-EF887E284984}" dt="2025-05-03T21:27:28.267" v="163" actId="14100"/>
          <ac:spMkLst>
            <pc:docMk/>
            <pc:sldMk cId="2517938377" sldId="266"/>
            <ac:spMk id="3" creationId="{24696893-D86A-E804-C371-56EBA3A1CA45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DDDEEF-9259-4AE0-A014-2F10BBC52797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574F05-3263-46A1-BC92-727669C6BE2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u="sng"/>
            <a:t>The Barriers And Challenges</a:t>
          </a:r>
          <a:endParaRPr lang="en-US"/>
        </a:p>
      </dgm:t>
    </dgm:pt>
    <dgm:pt modelId="{991ED1BD-DB99-4B9C-92D3-2E0D8E6C7F32}" type="parTrans" cxnId="{F0E93D3D-E278-4A01-82AF-D11654095C97}">
      <dgm:prSet/>
      <dgm:spPr/>
      <dgm:t>
        <a:bodyPr/>
        <a:lstStyle/>
        <a:p>
          <a:endParaRPr lang="en-US"/>
        </a:p>
      </dgm:t>
    </dgm:pt>
    <dgm:pt modelId="{8C6494B9-AB79-4688-AAF1-97AB4C7B221F}" type="sibTrans" cxnId="{F0E93D3D-E278-4A01-82AF-D11654095C97}">
      <dgm:prSet/>
      <dgm:spPr/>
      <dgm:t>
        <a:bodyPr/>
        <a:lstStyle/>
        <a:p>
          <a:endParaRPr lang="en-US"/>
        </a:p>
      </dgm:t>
    </dgm:pt>
    <dgm:pt modelId="{20B21CAD-889D-47E3-B576-04BE1DC310DA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 dirty="0"/>
            <a:t>Blame and Outcome Bias</a:t>
          </a:r>
        </a:p>
      </dgm:t>
    </dgm:pt>
    <dgm:pt modelId="{30680D1B-3BAC-4633-B188-E45584189A30}" type="parTrans" cxnId="{2447076F-83D7-4ABF-A89E-95E5FEBE8EF1}">
      <dgm:prSet/>
      <dgm:spPr/>
      <dgm:t>
        <a:bodyPr/>
        <a:lstStyle/>
        <a:p>
          <a:endParaRPr lang="en-US"/>
        </a:p>
      </dgm:t>
    </dgm:pt>
    <dgm:pt modelId="{FCB48F76-70AF-4543-AF45-F083B76BA248}" type="sibTrans" cxnId="{2447076F-83D7-4ABF-A89E-95E5FEBE8EF1}">
      <dgm:prSet/>
      <dgm:spPr/>
      <dgm:t>
        <a:bodyPr/>
        <a:lstStyle/>
        <a:p>
          <a:endParaRPr lang="en-US"/>
        </a:p>
      </dgm:t>
    </dgm:pt>
    <dgm:pt modelId="{4C32CE32-43C3-4A1E-B6E4-35EAB7304E7E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 dirty="0"/>
            <a:t>Lack of Transparency and Inconsistency</a:t>
          </a:r>
        </a:p>
      </dgm:t>
    </dgm:pt>
    <dgm:pt modelId="{073D7B5A-B7C3-4C54-BA1C-2C2F086EA172}" type="parTrans" cxnId="{5FE34A05-2961-4690-9B1A-18D9082B1759}">
      <dgm:prSet/>
      <dgm:spPr/>
      <dgm:t>
        <a:bodyPr/>
        <a:lstStyle/>
        <a:p>
          <a:endParaRPr lang="en-US"/>
        </a:p>
      </dgm:t>
    </dgm:pt>
    <dgm:pt modelId="{5158EBE3-EAA1-41CB-83DB-88723288EFF9}" type="sibTrans" cxnId="{5FE34A05-2961-4690-9B1A-18D9082B1759}">
      <dgm:prSet/>
      <dgm:spPr/>
      <dgm:t>
        <a:bodyPr/>
        <a:lstStyle/>
        <a:p>
          <a:endParaRPr lang="en-US"/>
        </a:p>
      </dgm:t>
    </dgm:pt>
    <dgm:pt modelId="{E9F0BEF2-0201-4875-B675-30EA4F6F89C1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 dirty="0"/>
            <a:t>Conceptual and Cultural Barries</a:t>
          </a:r>
        </a:p>
      </dgm:t>
    </dgm:pt>
    <dgm:pt modelId="{F474BD63-F637-4542-914E-3988BAE4884D}" type="parTrans" cxnId="{32294ABE-352B-4F7B-AA7A-DBBCDCCCE7FD}">
      <dgm:prSet/>
      <dgm:spPr/>
      <dgm:t>
        <a:bodyPr/>
        <a:lstStyle/>
        <a:p>
          <a:endParaRPr lang="en-US"/>
        </a:p>
      </dgm:t>
    </dgm:pt>
    <dgm:pt modelId="{CF7C6DF5-9830-459A-A64A-2CAFB7EA7618}" type="sibTrans" cxnId="{32294ABE-352B-4F7B-AA7A-DBBCDCCCE7FD}">
      <dgm:prSet/>
      <dgm:spPr/>
      <dgm:t>
        <a:bodyPr/>
        <a:lstStyle/>
        <a:p>
          <a:endParaRPr lang="en-US"/>
        </a:p>
      </dgm:t>
    </dgm:pt>
    <dgm:pt modelId="{7CC99CC0-B4EC-4FFE-BD56-925EF72A454B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 dirty="0"/>
            <a:t>Personal, Social, and Linguistic Barriers</a:t>
          </a:r>
        </a:p>
      </dgm:t>
    </dgm:pt>
    <dgm:pt modelId="{AF5B17E6-B3EE-4CE9-9488-5958AE4941C7}" type="parTrans" cxnId="{BE840E04-6F0B-475B-BF01-C64B7EC561C6}">
      <dgm:prSet/>
      <dgm:spPr/>
      <dgm:t>
        <a:bodyPr/>
        <a:lstStyle/>
        <a:p>
          <a:endParaRPr lang="en-US"/>
        </a:p>
      </dgm:t>
    </dgm:pt>
    <dgm:pt modelId="{5BA44E2F-2617-43A3-9CA0-3C8A00E5EF5C}" type="sibTrans" cxnId="{BE840E04-6F0B-475B-BF01-C64B7EC561C6}">
      <dgm:prSet/>
      <dgm:spPr/>
      <dgm:t>
        <a:bodyPr/>
        <a:lstStyle/>
        <a:p>
          <a:endParaRPr lang="en-US"/>
        </a:p>
      </dgm:t>
    </dgm:pt>
    <dgm:pt modelId="{194EB84B-BC26-4E4E-88B0-AAD658430525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 dirty="0"/>
            <a:t>Organizational, Legal, and Regulatory Barriers</a:t>
          </a:r>
        </a:p>
      </dgm:t>
    </dgm:pt>
    <dgm:pt modelId="{D61E38C6-41C0-4A6D-93E8-F66961736A2F}" type="parTrans" cxnId="{FDE2C92F-3674-490F-B5D4-DCE65AFE17EE}">
      <dgm:prSet/>
      <dgm:spPr/>
      <dgm:t>
        <a:bodyPr/>
        <a:lstStyle/>
        <a:p>
          <a:endParaRPr lang="en-US"/>
        </a:p>
      </dgm:t>
    </dgm:pt>
    <dgm:pt modelId="{A27F33C5-ED97-4D81-97CA-06B7867411FD}" type="sibTrans" cxnId="{FDE2C92F-3674-490F-B5D4-DCE65AFE17EE}">
      <dgm:prSet/>
      <dgm:spPr/>
      <dgm:t>
        <a:bodyPr/>
        <a:lstStyle/>
        <a:p>
          <a:endParaRPr lang="en-US"/>
        </a:p>
      </dgm:t>
    </dgm:pt>
    <dgm:pt modelId="{F3A71125-A342-4B08-AA19-12583E88B13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u="sng" dirty="0"/>
            <a:t>Why Is It Important To Establish?</a:t>
          </a:r>
          <a:endParaRPr lang="en-US" dirty="0"/>
        </a:p>
      </dgm:t>
    </dgm:pt>
    <dgm:pt modelId="{7C0C6441-D387-4369-9E65-FAABDEF3BD83}" type="parTrans" cxnId="{CE604378-A1F5-4169-8F28-4CD823D0CC79}">
      <dgm:prSet/>
      <dgm:spPr/>
      <dgm:t>
        <a:bodyPr/>
        <a:lstStyle/>
        <a:p>
          <a:endParaRPr lang="en-US"/>
        </a:p>
      </dgm:t>
    </dgm:pt>
    <dgm:pt modelId="{EC8F230B-BC96-4322-AF89-DB10022C7DCC}" type="sibTrans" cxnId="{CE604378-A1F5-4169-8F28-4CD823D0CC79}">
      <dgm:prSet/>
      <dgm:spPr/>
      <dgm:t>
        <a:bodyPr/>
        <a:lstStyle/>
        <a:p>
          <a:endParaRPr lang="en-US"/>
        </a:p>
      </dgm:t>
    </dgm:pt>
    <dgm:pt modelId="{F9FE0D39-D2D2-42C7-9755-CA06B4BCA00F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 dirty="0"/>
            <a:t>Emphasizes Transparency </a:t>
          </a:r>
        </a:p>
      </dgm:t>
    </dgm:pt>
    <dgm:pt modelId="{521D4BBD-9341-4DE0-BBDC-E569EC07619F}" type="parTrans" cxnId="{0E32B06C-6A21-4AD0-8276-EC3ED4598E8A}">
      <dgm:prSet/>
      <dgm:spPr/>
      <dgm:t>
        <a:bodyPr/>
        <a:lstStyle/>
        <a:p>
          <a:endParaRPr lang="en-US"/>
        </a:p>
      </dgm:t>
    </dgm:pt>
    <dgm:pt modelId="{9CEFD450-7870-4334-A548-4ED31FDBBB14}" type="sibTrans" cxnId="{0E32B06C-6A21-4AD0-8276-EC3ED4598E8A}">
      <dgm:prSet/>
      <dgm:spPr/>
      <dgm:t>
        <a:bodyPr/>
        <a:lstStyle/>
        <a:p>
          <a:endParaRPr lang="en-US"/>
        </a:p>
      </dgm:t>
    </dgm:pt>
    <dgm:pt modelId="{7DADD1A5-687D-4D98-8475-0246635E8B07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 dirty="0"/>
            <a:t>Reporting without fear of punishment </a:t>
          </a:r>
        </a:p>
      </dgm:t>
    </dgm:pt>
    <dgm:pt modelId="{E0F06689-6D3D-4E30-826E-E62B771172BF}" type="parTrans" cxnId="{858B0C16-DA75-4267-9A6F-AEB9B69EE92D}">
      <dgm:prSet/>
      <dgm:spPr/>
      <dgm:t>
        <a:bodyPr/>
        <a:lstStyle/>
        <a:p>
          <a:endParaRPr lang="en-US"/>
        </a:p>
      </dgm:t>
    </dgm:pt>
    <dgm:pt modelId="{32CCD0DE-9A00-4559-9B3C-30CF35357AC3}" type="sibTrans" cxnId="{858B0C16-DA75-4267-9A6F-AEB9B69EE92D}">
      <dgm:prSet/>
      <dgm:spPr/>
      <dgm:t>
        <a:bodyPr/>
        <a:lstStyle/>
        <a:p>
          <a:endParaRPr lang="en-US"/>
        </a:p>
      </dgm:t>
    </dgm:pt>
    <dgm:pt modelId="{D361FE46-25C8-4A65-A8DE-C6F9308CA5A5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 dirty="0"/>
            <a:t>Accountability</a:t>
          </a:r>
        </a:p>
      </dgm:t>
    </dgm:pt>
    <dgm:pt modelId="{E3C6F9B8-408B-4A82-B918-31EBC730890F}" type="parTrans" cxnId="{58300B0A-3C70-4F81-AD98-FDC8E224FF76}">
      <dgm:prSet/>
      <dgm:spPr/>
      <dgm:t>
        <a:bodyPr/>
        <a:lstStyle/>
        <a:p>
          <a:endParaRPr lang="en-US"/>
        </a:p>
      </dgm:t>
    </dgm:pt>
    <dgm:pt modelId="{12BDAC35-2C45-4A5A-9C38-96B0E5BFD7B6}" type="sibTrans" cxnId="{58300B0A-3C70-4F81-AD98-FDC8E224FF76}">
      <dgm:prSet/>
      <dgm:spPr/>
      <dgm:t>
        <a:bodyPr/>
        <a:lstStyle/>
        <a:p>
          <a:endParaRPr lang="en-US"/>
        </a:p>
      </dgm:t>
    </dgm:pt>
    <dgm:pt modelId="{EBAF4F95-BBC0-4BE0-9FB7-7123E8D55EC8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 dirty="0"/>
            <a:t>Continuous Improvement</a:t>
          </a:r>
        </a:p>
      </dgm:t>
    </dgm:pt>
    <dgm:pt modelId="{F1909BFB-6CBF-4B27-9933-03AEC4B6B133}" type="parTrans" cxnId="{7F2AEC0C-0B29-40F6-BE61-2DC271003751}">
      <dgm:prSet/>
      <dgm:spPr/>
      <dgm:t>
        <a:bodyPr/>
        <a:lstStyle/>
        <a:p>
          <a:endParaRPr lang="en-US"/>
        </a:p>
      </dgm:t>
    </dgm:pt>
    <dgm:pt modelId="{BAA5B7DB-6D16-474D-B91D-CEF19CF604D1}" type="sibTrans" cxnId="{7F2AEC0C-0B29-40F6-BE61-2DC271003751}">
      <dgm:prSet/>
      <dgm:spPr/>
      <dgm:t>
        <a:bodyPr/>
        <a:lstStyle/>
        <a:p>
          <a:endParaRPr lang="en-US"/>
        </a:p>
      </dgm:t>
    </dgm:pt>
    <dgm:pt modelId="{6FC6A1F3-D538-40D7-A870-F087DB568691}">
      <dgm:prSet/>
      <dgm:spPr/>
      <dgm:t>
        <a:bodyPr/>
        <a:lstStyle/>
        <a:p>
          <a:pPr algn="ctr">
            <a:lnSpc>
              <a:spcPct val="100000"/>
            </a:lnSpc>
          </a:pPr>
          <a:r>
            <a:rPr lang="en-US" dirty="0"/>
            <a:t>Focuses on learning and development</a:t>
          </a:r>
        </a:p>
      </dgm:t>
    </dgm:pt>
    <dgm:pt modelId="{138E00E6-C77D-481C-8760-08778AC864C4}" type="parTrans" cxnId="{C5C7DC47-59A9-46B5-8E55-DC6DC58CE8CE}">
      <dgm:prSet/>
      <dgm:spPr/>
      <dgm:t>
        <a:bodyPr/>
        <a:lstStyle/>
        <a:p>
          <a:endParaRPr lang="en-US"/>
        </a:p>
      </dgm:t>
    </dgm:pt>
    <dgm:pt modelId="{B54C7F80-AC8D-46CF-93F6-D6BD60022095}" type="sibTrans" cxnId="{C5C7DC47-59A9-46B5-8E55-DC6DC58CE8CE}">
      <dgm:prSet/>
      <dgm:spPr/>
      <dgm:t>
        <a:bodyPr/>
        <a:lstStyle/>
        <a:p>
          <a:endParaRPr lang="en-US"/>
        </a:p>
      </dgm:t>
    </dgm:pt>
    <dgm:pt modelId="{1C5023BC-B3B0-40CF-94EF-14814EF4D345}" type="pres">
      <dgm:prSet presAssocID="{56DDDEEF-9259-4AE0-A014-2F10BBC52797}" presName="root" presStyleCnt="0">
        <dgm:presLayoutVars>
          <dgm:dir/>
          <dgm:resizeHandles val="exact"/>
        </dgm:presLayoutVars>
      </dgm:prSet>
      <dgm:spPr/>
    </dgm:pt>
    <dgm:pt modelId="{BB08A88E-1E8C-4F99-B398-B4C30ED92EAE}" type="pres">
      <dgm:prSet presAssocID="{08574F05-3263-46A1-BC92-727669C6BE26}" presName="compNode" presStyleCnt="0"/>
      <dgm:spPr/>
    </dgm:pt>
    <dgm:pt modelId="{5B48F4D1-1BF9-4947-8F03-B739C26E36BE}" type="pres">
      <dgm:prSet presAssocID="{08574F05-3263-46A1-BC92-727669C6BE2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813BA477-6DD1-474C-A7C8-9C5048329FEE}" type="pres">
      <dgm:prSet presAssocID="{08574F05-3263-46A1-BC92-727669C6BE26}" presName="iconSpace" presStyleCnt="0"/>
      <dgm:spPr/>
    </dgm:pt>
    <dgm:pt modelId="{FB09C6CB-AD43-47F9-8C8C-950F27C77921}" type="pres">
      <dgm:prSet presAssocID="{08574F05-3263-46A1-BC92-727669C6BE26}" presName="parTx" presStyleLbl="revTx" presStyleIdx="0" presStyleCnt="4">
        <dgm:presLayoutVars>
          <dgm:chMax val="0"/>
          <dgm:chPref val="0"/>
        </dgm:presLayoutVars>
      </dgm:prSet>
      <dgm:spPr/>
    </dgm:pt>
    <dgm:pt modelId="{152E8486-5F61-417C-A749-419A5CEDB1B7}" type="pres">
      <dgm:prSet presAssocID="{08574F05-3263-46A1-BC92-727669C6BE26}" presName="txSpace" presStyleCnt="0"/>
      <dgm:spPr/>
    </dgm:pt>
    <dgm:pt modelId="{109F2AB8-1363-45D5-8905-35C902F1F43A}" type="pres">
      <dgm:prSet presAssocID="{08574F05-3263-46A1-BC92-727669C6BE26}" presName="desTx" presStyleLbl="revTx" presStyleIdx="1" presStyleCnt="4">
        <dgm:presLayoutVars/>
      </dgm:prSet>
      <dgm:spPr/>
    </dgm:pt>
    <dgm:pt modelId="{333E44D2-E1F3-4DB8-9E44-AC66C4C68DDE}" type="pres">
      <dgm:prSet presAssocID="{8C6494B9-AB79-4688-AAF1-97AB4C7B221F}" presName="sibTrans" presStyleCnt="0"/>
      <dgm:spPr/>
    </dgm:pt>
    <dgm:pt modelId="{92549505-3D78-4E6A-B563-E4F01AE5895E}" type="pres">
      <dgm:prSet presAssocID="{F3A71125-A342-4B08-AA19-12583E88B131}" presName="compNode" presStyleCnt="0"/>
      <dgm:spPr/>
    </dgm:pt>
    <dgm:pt modelId="{FCD36B76-A264-42D5-9F97-20F1A5C53199}" type="pres">
      <dgm:prSet presAssocID="{F3A71125-A342-4B08-AA19-12583E88B13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A0348EB0-12A7-4F66-BF6F-B3C9575A4905}" type="pres">
      <dgm:prSet presAssocID="{F3A71125-A342-4B08-AA19-12583E88B131}" presName="iconSpace" presStyleCnt="0"/>
      <dgm:spPr/>
    </dgm:pt>
    <dgm:pt modelId="{C9554CDB-C3C7-4A7B-92F3-9CFF4604F2AD}" type="pres">
      <dgm:prSet presAssocID="{F3A71125-A342-4B08-AA19-12583E88B131}" presName="parTx" presStyleLbl="revTx" presStyleIdx="2" presStyleCnt="4">
        <dgm:presLayoutVars>
          <dgm:chMax val="0"/>
          <dgm:chPref val="0"/>
        </dgm:presLayoutVars>
      </dgm:prSet>
      <dgm:spPr/>
    </dgm:pt>
    <dgm:pt modelId="{472E7EE7-CAE6-4F06-8642-1D01A7DE33C0}" type="pres">
      <dgm:prSet presAssocID="{F3A71125-A342-4B08-AA19-12583E88B131}" presName="txSpace" presStyleCnt="0"/>
      <dgm:spPr/>
    </dgm:pt>
    <dgm:pt modelId="{0B99D6AD-B21A-4AE1-B781-AD2E663E82B6}" type="pres">
      <dgm:prSet presAssocID="{F3A71125-A342-4B08-AA19-12583E88B131}" presName="desTx" presStyleLbl="revTx" presStyleIdx="3" presStyleCnt="4">
        <dgm:presLayoutVars/>
      </dgm:prSet>
      <dgm:spPr/>
    </dgm:pt>
  </dgm:ptLst>
  <dgm:cxnLst>
    <dgm:cxn modelId="{BE840E04-6F0B-475B-BF01-C64B7EC561C6}" srcId="{08574F05-3263-46A1-BC92-727669C6BE26}" destId="{7CC99CC0-B4EC-4FFE-BD56-925EF72A454B}" srcOrd="3" destOrd="0" parTransId="{AF5B17E6-B3EE-4CE9-9488-5958AE4941C7}" sibTransId="{5BA44E2F-2617-43A3-9CA0-3C8A00E5EF5C}"/>
    <dgm:cxn modelId="{5FE34A05-2961-4690-9B1A-18D9082B1759}" srcId="{08574F05-3263-46A1-BC92-727669C6BE26}" destId="{4C32CE32-43C3-4A1E-B6E4-35EAB7304E7E}" srcOrd="1" destOrd="0" parTransId="{073D7B5A-B7C3-4C54-BA1C-2C2F086EA172}" sibTransId="{5158EBE3-EAA1-41CB-83DB-88723288EFF9}"/>
    <dgm:cxn modelId="{58300B0A-3C70-4F81-AD98-FDC8E224FF76}" srcId="{F3A71125-A342-4B08-AA19-12583E88B131}" destId="{D361FE46-25C8-4A65-A8DE-C6F9308CA5A5}" srcOrd="2" destOrd="0" parTransId="{E3C6F9B8-408B-4A82-B918-31EBC730890F}" sibTransId="{12BDAC35-2C45-4A5A-9C38-96B0E5BFD7B6}"/>
    <dgm:cxn modelId="{7F2AEC0C-0B29-40F6-BE61-2DC271003751}" srcId="{F3A71125-A342-4B08-AA19-12583E88B131}" destId="{EBAF4F95-BBC0-4BE0-9FB7-7123E8D55EC8}" srcOrd="3" destOrd="0" parTransId="{F1909BFB-6CBF-4B27-9933-03AEC4B6B133}" sibTransId="{BAA5B7DB-6D16-474D-B91D-CEF19CF604D1}"/>
    <dgm:cxn modelId="{858B0C16-DA75-4267-9A6F-AEB9B69EE92D}" srcId="{F3A71125-A342-4B08-AA19-12583E88B131}" destId="{7DADD1A5-687D-4D98-8475-0246635E8B07}" srcOrd="1" destOrd="0" parTransId="{E0F06689-6D3D-4E30-826E-E62B771172BF}" sibTransId="{32CCD0DE-9A00-4559-9B3C-30CF35357AC3}"/>
    <dgm:cxn modelId="{D6701C21-F9A5-4521-A1F4-D1FFFE54FAC6}" type="presOf" srcId="{7DADD1A5-687D-4D98-8475-0246635E8B07}" destId="{0B99D6AD-B21A-4AE1-B781-AD2E663E82B6}" srcOrd="0" destOrd="1" presId="urn:microsoft.com/office/officeart/2018/5/layout/CenteredIconLabelDescriptionList"/>
    <dgm:cxn modelId="{BC3DA62E-1AC0-4474-BE61-B931FEF82BC9}" type="presOf" srcId="{20B21CAD-889D-47E3-B576-04BE1DC310DA}" destId="{109F2AB8-1363-45D5-8905-35C902F1F43A}" srcOrd="0" destOrd="0" presId="urn:microsoft.com/office/officeart/2018/5/layout/CenteredIconLabelDescriptionList"/>
    <dgm:cxn modelId="{FDE2C92F-3674-490F-B5D4-DCE65AFE17EE}" srcId="{08574F05-3263-46A1-BC92-727669C6BE26}" destId="{194EB84B-BC26-4E4E-88B0-AAD658430525}" srcOrd="4" destOrd="0" parTransId="{D61E38C6-41C0-4A6D-93E8-F66961736A2F}" sibTransId="{A27F33C5-ED97-4D81-97CA-06B7867411FD}"/>
    <dgm:cxn modelId="{0D98A338-2F1D-4DC2-8D7F-E76A5799CFEB}" type="presOf" srcId="{7CC99CC0-B4EC-4FFE-BD56-925EF72A454B}" destId="{109F2AB8-1363-45D5-8905-35C902F1F43A}" srcOrd="0" destOrd="3" presId="urn:microsoft.com/office/officeart/2018/5/layout/CenteredIconLabelDescriptionList"/>
    <dgm:cxn modelId="{F0E93D3D-E278-4A01-82AF-D11654095C97}" srcId="{56DDDEEF-9259-4AE0-A014-2F10BBC52797}" destId="{08574F05-3263-46A1-BC92-727669C6BE26}" srcOrd="0" destOrd="0" parTransId="{991ED1BD-DB99-4B9C-92D3-2E0D8E6C7F32}" sibTransId="{8C6494B9-AB79-4688-AAF1-97AB4C7B221F}"/>
    <dgm:cxn modelId="{1BBDF83E-A19D-45D0-AC57-7E50C933EE41}" type="presOf" srcId="{08574F05-3263-46A1-BC92-727669C6BE26}" destId="{FB09C6CB-AD43-47F9-8C8C-950F27C77921}" srcOrd="0" destOrd="0" presId="urn:microsoft.com/office/officeart/2018/5/layout/CenteredIconLabelDescriptionList"/>
    <dgm:cxn modelId="{C5C7DC47-59A9-46B5-8E55-DC6DC58CE8CE}" srcId="{F3A71125-A342-4B08-AA19-12583E88B131}" destId="{6FC6A1F3-D538-40D7-A870-F087DB568691}" srcOrd="4" destOrd="0" parTransId="{138E00E6-C77D-481C-8760-08778AC864C4}" sibTransId="{B54C7F80-AC8D-46CF-93F6-D6BD60022095}"/>
    <dgm:cxn modelId="{654D2769-E41C-4C0D-A4E5-0BC7E49A1EE7}" type="presOf" srcId="{6FC6A1F3-D538-40D7-A870-F087DB568691}" destId="{0B99D6AD-B21A-4AE1-B781-AD2E663E82B6}" srcOrd="0" destOrd="4" presId="urn:microsoft.com/office/officeart/2018/5/layout/CenteredIconLabelDescriptionList"/>
    <dgm:cxn modelId="{0E32B06C-6A21-4AD0-8276-EC3ED4598E8A}" srcId="{F3A71125-A342-4B08-AA19-12583E88B131}" destId="{F9FE0D39-D2D2-42C7-9755-CA06B4BCA00F}" srcOrd="0" destOrd="0" parTransId="{521D4BBD-9341-4DE0-BBDC-E569EC07619F}" sibTransId="{9CEFD450-7870-4334-A548-4ED31FDBBB14}"/>
    <dgm:cxn modelId="{2447076F-83D7-4ABF-A89E-95E5FEBE8EF1}" srcId="{08574F05-3263-46A1-BC92-727669C6BE26}" destId="{20B21CAD-889D-47E3-B576-04BE1DC310DA}" srcOrd="0" destOrd="0" parTransId="{30680D1B-3BAC-4633-B188-E45584189A30}" sibTransId="{FCB48F76-70AF-4543-AF45-F083B76BA248}"/>
    <dgm:cxn modelId="{CE604378-A1F5-4169-8F28-4CD823D0CC79}" srcId="{56DDDEEF-9259-4AE0-A014-2F10BBC52797}" destId="{F3A71125-A342-4B08-AA19-12583E88B131}" srcOrd="1" destOrd="0" parTransId="{7C0C6441-D387-4369-9E65-FAABDEF3BD83}" sibTransId="{EC8F230B-BC96-4322-AF89-DB10022C7DCC}"/>
    <dgm:cxn modelId="{2D5B4A8A-1739-4EFF-A271-C5F3B1A46B29}" type="presOf" srcId="{194EB84B-BC26-4E4E-88B0-AAD658430525}" destId="{109F2AB8-1363-45D5-8905-35C902F1F43A}" srcOrd="0" destOrd="4" presId="urn:microsoft.com/office/officeart/2018/5/layout/CenteredIconLabelDescriptionList"/>
    <dgm:cxn modelId="{072D118C-B770-4DAD-8731-73C68B5B27A9}" type="presOf" srcId="{4C32CE32-43C3-4A1E-B6E4-35EAB7304E7E}" destId="{109F2AB8-1363-45D5-8905-35C902F1F43A}" srcOrd="0" destOrd="1" presId="urn:microsoft.com/office/officeart/2018/5/layout/CenteredIconLabelDescriptionList"/>
    <dgm:cxn modelId="{F8699A9C-8A99-4EB3-BC4F-00B48D31706F}" type="presOf" srcId="{F9FE0D39-D2D2-42C7-9755-CA06B4BCA00F}" destId="{0B99D6AD-B21A-4AE1-B781-AD2E663E82B6}" srcOrd="0" destOrd="0" presId="urn:microsoft.com/office/officeart/2018/5/layout/CenteredIconLabelDescriptionList"/>
    <dgm:cxn modelId="{64AC2DAA-2162-4E39-BB44-C7A91AB463BB}" type="presOf" srcId="{EBAF4F95-BBC0-4BE0-9FB7-7123E8D55EC8}" destId="{0B99D6AD-B21A-4AE1-B781-AD2E663E82B6}" srcOrd="0" destOrd="3" presId="urn:microsoft.com/office/officeart/2018/5/layout/CenteredIconLabelDescriptionList"/>
    <dgm:cxn modelId="{8E1336B3-2E30-4471-AB90-3B590F5283EB}" type="presOf" srcId="{E9F0BEF2-0201-4875-B675-30EA4F6F89C1}" destId="{109F2AB8-1363-45D5-8905-35C902F1F43A}" srcOrd="0" destOrd="2" presId="urn:microsoft.com/office/officeart/2018/5/layout/CenteredIconLabelDescriptionList"/>
    <dgm:cxn modelId="{32294ABE-352B-4F7B-AA7A-DBBCDCCCE7FD}" srcId="{08574F05-3263-46A1-BC92-727669C6BE26}" destId="{E9F0BEF2-0201-4875-B675-30EA4F6F89C1}" srcOrd="2" destOrd="0" parTransId="{F474BD63-F637-4542-914E-3988BAE4884D}" sibTransId="{CF7C6DF5-9830-459A-A64A-2CAFB7EA7618}"/>
    <dgm:cxn modelId="{1093F9D2-6A73-407D-9343-B4CB232BB766}" type="presOf" srcId="{56DDDEEF-9259-4AE0-A014-2F10BBC52797}" destId="{1C5023BC-B3B0-40CF-94EF-14814EF4D345}" srcOrd="0" destOrd="0" presId="urn:microsoft.com/office/officeart/2018/5/layout/CenteredIconLabelDescriptionList"/>
    <dgm:cxn modelId="{62A18CF5-BA2F-4143-A211-2AEE67362772}" type="presOf" srcId="{D361FE46-25C8-4A65-A8DE-C6F9308CA5A5}" destId="{0B99D6AD-B21A-4AE1-B781-AD2E663E82B6}" srcOrd="0" destOrd="2" presId="urn:microsoft.com/office/officeart/2018/5/layout/CenteredIconLabelDescriptionList"/>
    <dgm:cxn modelId="{DCF2A1FA-C6A6-4F77-8ED6-17362424C03E}" type="presOf" srcId="{F3A71125-A342-4B08-AA19-12583E88B131}" destId="{C9554CDB-C3C7-4A7B-92F3-9CFF4604F2AD}" srcOrd="0" destOrd="0" presId="urn:microsoft.com/office/officeart/2018/5/layout/CenteredIconLabelDescriptionList"/>
    <dgm:cxn modelId="{B152648D-6078-4B42-97D0-38CCD21CA561}" type="presParOf" srcId="{1C5023BC-B3B0-40CF-94EF-14814EF4D345}" destId="{BB08A88E-1E8C-4F99-B398-B4C30ED92EAE}" srcOrd="0" destOrd="0" presId="urn:microsoft.com/office/officeart/2018/5/layout/CenteredIconLabelDescriptionList"/>
    <dgm:cxn modelId="{5DD2ACCD-79DF-4779-A541-19054164358E}" type="presParOf" srcId="{BB08A88E-1E8C-4F99-B398-B4C30ED92EAE}" destId="{5B48F4D1-1BF9-4947-8F03-B739C26E36BE}" srcOrd="0" destOrd="0" presId="urn:microsoft.com/office/officeart/2018/5/layout/CenteredIconLabelDescriptionList"/>
    <dgm:cxn modelId="{DCE86F57-8D30-4AAB-9CE8-922BFEEE37F7}" type="presParOf" srcId="{BB08A88E-1E8C-4F99-B398-B4C30ED92EAE}" destId="{813BA477-6DD1-474C-A7C8-9C5048329FEE}" srcOrd="1" destOrd="0" presId="urn:microsoft.com/office/officeart/2018/5/layout/CenteredIconLabelDescriptionList"/>
    <dgm:cxn modelId="{9D2985FB-65BB-4692-8DBA-7AEAB8E534A5}" type="presParOf" srcId="{BB08A88E-1E8C-4F99-B398-B4C30ED92EAE}" destId="{FB09C6CB-AD43-47F9-8C8C-950F27C77921}" srcOrd="2" destOrd="0" presId="urn:microsoft.com/office/officeart/2018/5/layout/CenteredIconLabelDescriptionList"/>
    <dgm:cxn modelId="{77F65E27-DB37-40AF-AF2C-AF6B29C7155E}" type="presParOf" srcId="{BB08A88E-1E8C-4F99-B398-B4C30ED92EAE}" destId="{152E8486-5F61-417C-A749-419A5CEDB1B7}" srcOrd="3" destOrd="0" presId="urn:microsoft.com/office/officeart/2018/5/layout/CenteredIconLabelDescriptionList"/>
    <dgm:cxn modelId="{CDFCB849-8143-4367-9E00-1C610EAC5233}" type="presParOf" srcId="{BB08A88E-1E8C-4F99-B398-B4C30ED92EAE}" destId="{109F2AB8-1363-45D5-8905-35C902F1F43A}" srcOrd="4" destOrd="0" presId="urn:microsoft.com/office/officeart/2018/5/layout/CenteredIconLabelDescriptionList"/>
    <dgm:cxn modelId="{F7CB2471-92E7-473C-8D94-3C69FF934E08}" type="presParOf" srcId="{1C5023BC-B3B0-40CF-94EF-14814EF4D345}" destId="{333E44D2-E1F3-4DB8-9E44-AC66C4C68DDE}" srcOrd="1" destOrd="0" presId="urn:microsoft.com/office/officeart/2018/5/layout/CenteredIconLabelDescriptionList"/>
    <dgm:cxn modelId="{960B57BE-7725-4F9A-B1EB-7E0054D6B7C2}" type="presParOf" srcId="{1C5023BC-B3B0-40CF-94EF-14814EF4D345}" destId="{92549505-3D78-4E6A-B563-E4F01AE5895E}" srcOrd="2" destOrd="0" presId="urn:microsoft.com/office/officeart/2018/5/layout/CenteredIconLabelDescriptionList"/>
    <dgm:cxn modelId="{7800D470-26AB-487E-85B2-9BA8524AC0B3}" type="presParOf" srcId="{92549505-3D78-4E6A-B563-E4F01AE5895E}" destId="{FCD36B76-A264-42D5-9F97-20F1A5C53199}" srcOrd="0" destOrd="0" presId="urn:microsoft.com/office/officeart/2018/5/layout/CenteredIconLabelDescriptionList"/>
    <dgm:cxn modelId="{3671FF90-FEF3-4636-8461-F8A71621242F}" type="presParOf" srcId="{92549505-3D78-4E6A-B563-E4F01AE5895E}" destId="{A0348EB0-12A7-4F66-BF6F-B3C9575A4905}" srcOrd="1" destOrd="0" presId="urn:microsoft.com/office/officeart/2018/5/layout/CenteredIconLabelDescriptionList"/>
    <dgm:cxn modelId="{4264E1AB-E086-4EC8-A053-96011C2C34FE}" type="presParOf" srcId="{92549505-3D78-4E6A-B563-E4F01AE5895E}" destId="{C9554CDB-C3C7-4A7B-92F3-9CFF4604F2AD}" srcOrd="2" destOrd="0" presId="urn:microsoft.com/office/officeart/2018/5/layout/CenteredIconLabelDescriptionList"/>
    <dgm:cxn modelId="{21D0328B-A46E-4E50-90BC-9D77EB867B87}" type="presParOf" srcId="{92549505-3D78-4E6A-B563-E4F01AE5895E}" destId="{472E7EE7-CAE6-4F06-8642-1D01A7DE33C0}" srcOrd="3" destOrd="0" presId="urn:microsoft.com/office/officeart/2018/5/layout/CenteredIconLabelDescriptionList"/>
    <dgm:cxn modelId="{1E768519-B8C0-404E-95D4-0F33C07B682E}" type="presParOf" srcId="{92549505-3D78-4E6A-B563-E4F01AE5895E}" destId="{0B99D6AD-B21A-4AE1-B781-AD2E663E82B6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EC7A6FC-B60C-4C6B-9FFC-A4B4A643FEC0}" type="doc">
      <dgm:prSet loTypeId="urn:microsoft.com/office/officeart/2005/8/layout/defaul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9419361-0D0C-4B51-A7E5-79C384FC6295}">
      <dgm:prSet/>
      <dgm:spPr/>
      <dgm:t>
        <a:bodyPr/>
        <a:lstStyle/>
        <a:p>
          <a:r>
            <a:rPr lang="en-US" dirty="0"/>
            <a:t>Natural tendency to assign personal fault and misses e system flaws</a:t>
          </a:r>
        </a:p>
      </dgm:t>
    </dgm:pt>
    <dgm:pt modelId="{D9E52BFA-6F3C-4483-9691-0F3D4435E799}" type="parTrans" cxnId="{3793F3BB-F2F9-4385-BE6A-64C6FF4C99D5}">
      <dgm:prSet/>
      <dgm:spPr/>
      <dgm:t>
        <a:bodyPr/>
        <a:lstStyle/>
        <a:p>
          <a:endParaRPr lang="en-US"/>
        </a:p>
      </dgm:t>
    </dgm:pt>
    <dgm:pt modelId="{9E1FE606-E85B-4DB2-953C-F12AB03983A4}" type="sibTrans" cxnId="{3793F3BB-F2F9-4385-BE6A-64C6FF4C99D5}">
      <dgm:prSet/>
      <dgm:spPr/>
      <dgm:t>
        <a:bodyPr/>
        <a:lstStyle/>
        <a:p>
          <a:endParaRPr lang="en-US"/>
        </a:p>
      </dgm:t>
    </dgm:pt>
    <dgm:pt modelId="{5041B936-2ADA-4735-B71B-932794D9D45A}">
      <dgm:prSet/>
      <dgm:spPr/>
      <dgm:t>
        <a:bodyPr/>
        <a:lstStyle/>
        <a:p>
          <a:r>
            <a:rPr lang="en-US"/>
            <a:t>Outcome bias leads to harsher judgments when harm occurs</a:t>
          </a:r>
        </a:p>
      </dgm:t>
    </dgm:pt>
    <dgm:pt modelId="{D0D24DEF-68DD-485C-824D-585EC4489504}" type="parTrans" cxnId="{9653249D-A2B0-4B99-ADF0-80E7020191BE}">
      <dgm:prSet/>
      <dgm:spPr/>
      <dgm:t>
        <a:bodyPr/>
        <a:lstStyle/>
        <a:p>
          <a:endParaRPr lang="en-US"/>
        </a:p>
      </dgm:t>
    </dgm:pt>
    <dgm:pt modelId="{BF8FF835-B4D9-4D50-8398-FA684DBDBDA6}" type="sibTrans" cxnId="{9653249D-A2B0-4B99-ADF0-80E7020191BE}">
      <dgm:prSet/>
      <dgm:spPr/>
      <dgm:t>
        <a:bodyPr/>
        <a:lstStyle/>
        <a:p>
          <a:endParaRPr lang="en-US"/>
        </a:p>
      </dgm:t>
    </dgm:pt>
    <dgm:pt modelId="{8954A892-3EAA-4A9C-A1A7-BB32947B3D38}">
      <dgm:prSet/>
      <dgm:spPr/>
      <dgm:t>
        <a:bodyPr/>
        <a:lstStyle/>
        <a:p>
          <a:r>
            <a:rPr lang="en-US" dirty="0"/>
            <a:t>Quick judgments discourages open and honest reporting</a:t>
          </a:r>
        </a:p>
      </dgm:t>
    </dgm:pt>
    <dgm:pt modelId="{F5508877-64B0-492C-A7D1-403FC4ECFA29}" type="parTrans" cxnId="{08FB28CD-9196-4FCA-B75A-E9EC4A962561}">
      <dgm:prSet/>
      <dgm:spPr/>
      <dgm:t>
        <a:bodyPr/>
        <a:lstStyle/>
        <a:p>
          <a:endParaRPr lang="en-US"/>
        </a:p>
      </dgm:t>
    </dgm:pt>
    <dgm:pt modelId="{87DDFCED-6CCD-40FC-B915-7691AD7EA84A}" type="sibTrans" cxnId="{08FB28CD-9196-4FCA-B75A-E9EC4A962561}">
      <dgm:prSet/>
      <dgm:spPr/>
      <dgm:t>
        <a:bodyPr/>
        <a:lstStyle/>
        <a:p>
          <a:endParaRPr lang="en-US"/>
        </a:p>
      </dgm:t>
    </dgm:pt>
    <dgm:pt modelId="{990AD828-80CD-4873-8EE2-89DF36DE3ACF}">
      <dgm:prSet/>
      <dgm:spPr/>
      <dgm:t>
        <a:bodyPr/>
        <a:lstStyle/>
        <a:p>
          <a:r>
            <a:rPr lang="en-US"/>
            <a:t>Prevents proactive and conductive problem-solving</a:t>
          </a:r>
        </a:p>
      </dgm:t>
    </dgm:pt>
    <dgm:pt modelId="{01E6BA1A-5534-4802-A5E1-49EA6974E89D}" type="parTrans" cxnId="{3A65BFC3-8A7B-41C0-9DAD-78798143179E}">
      <dgm:prSet/>
      <dgm:spPr/>
      <dgm:t>
        <a:bodyPr/>
        <a:lstStyle/>
        <a:p>
          <a:endParaRPr lang="en-US"/>
        </a:p>
      </dgm:t>
    </dgm:pt>
    <dgm:pt modelId="{4169757D-74D0-40DE-B094-D754EB688832}" type="sibTrans" cxnId="{3A65BFC3-8A7B-41C0-9DAD-78798143179E}">
      <dgm:prSet/>
      <dgm:spPr/>
      <dgm:t>
        <a:bodyPr/>
        <a:lstStyle/>
        <a:p>
          <a:endParaRPr lang="en-US"/>
        </a:p>
      </dgm:t>
    </dgm:pt>
    <dgm:pt modelId="{48B73057-3516-4C5B-B358-42A0821EA2A0}" type="pres">
      <dgm:prSet presAssocID="{8EC7A6FC-B60C-4C6B-9FFC-A4B4A643FEC0}" presName="diagram" presStyleCnt="0">
        <dgm:presLayoutVars>
          <dgm:dir/>
          <dgm:resizeHandles val="exact"/>
        </dgm:presLayoutVars>
      </dgm:prSet>
      <dgm:spPr/>
    </dgm:pt>
    <dgm:pt modelId="{F9D782A7-26B6-48D6-8CB9-37B3EBB940EA}" type="pres">
      <dgm:prSet presAssocID="{19419361-0D0C-4B51-A7E5-79C384FC6295}" presName="node" presStyleLbl="node1" presStyleIdx="0" presStyleCnt="4">
        <dgm:presLayoutVars>
          <dgm:bulletEnabled val="1"/>
        </dgm:presLayoutVars>
      </dgm:prSet>
      <dgm:spPr/>
    </dgm:pt>
    <dgm:pt modelId="{49BBFFBA-3C14-492B-B5FB-2A3D98CC53D3}" type="pres">
      <dgm:prSet presAssocID="{9E1FE606-E85B-4DB2-953C-F12AB03983A4}" presName="sibTrans" presStyleCnt="0"/>
      <dgm:spPr/>
    </dgm:pt>
    <dgm:pt modelId="{94589E59-B12F-46A4-B95A-F243F5745ADF}" type="pres">
      <dgm:prSet presAssocID="{5041B936-2ADA-4735-B71B-932794D9D45A}" presName="node" presStyleLbl="node1" presStyleIdx="1" presStyleCnt="4">
        <dgm:presLayoutVars>
          <dgm:bulletEnabled val="1"/>
        </dgm:presLayoutVars>
      </dgm:prSet>
      <dgm:spPr/>
    </dgm:pt>
    <dgm:pt modelId="{447FB5C4-F46F-4559-95D9-AEBB931A717F}" type="pres">
      <dgm:prSet presAssocID="{BF8FF835-B4D9-4D50-8398-FA684DBDBDA6}" presName="sibTrans" presStyleCnt="0"/>
      <dgm:spPr/>
    </dgm:pt>
    <dgm:pt modelId="{A7DAAB32-4182-4570-B89C-35808CB27F9A}" type="pres">
      <dgm:prSet presAssocID="{8954A892-3EAA-4A9C-A1A7-BB32947B3D38}" presName="node" presStyleLbl="node1" presStyleIdx="2" presStyleCnt="4">
        <dgm:presLayoutVars>
          <dgm:bulletEnabled val="1"/>
        </dgm:presLayoutVars>
      </dgm:prSet>
      <dgm:spPr/>
    </dgm:pt>
    <dgm:pt modelId="{B571CE11-3A4C-4AD6-BD90-5358D4EDBEA1}" type="pres">
      <dgm:prSet presAssocID="{87DDFCED-6CCD-40FC-B915-7691AD7EA84A}" presName="sibTrans" presStyleCnt="0"/>
      <dgm:spPr/>
    </dgm:pt>
    <dgm:pt modelId="{4028B303-0E61-4A88-8943-AC47A3CE2E72}" type="pres">
      <dgm:prSet presAssocID="{990AD828-80CD-4873-8EE2-89DF36DE3ACF}" presName="node" presStyleLbl="node1" presStyleIdx="3" presStyleCnt="4">
        <dgm:presLayoutVars>
          <dgm:bulletEnabled val="1"/>
        </dgm:presLayoutVars>
      </dgm:prSet>
      <dgm:spPr/>
    </dgm:pt>
  </dgm:ptLst>
  <dgm:cxnLst>
    <dgm:cxn modelId="{85D7D402-630E-4A22-813A-D652A2CB3EC8}" type="presOf" srcId="{8EC7A6FC-B60C-4C6B-9FFC-A4B4A643FEC0}" destId="{48B73057-3516-4C5B-B358-42A0821EA2A0}" srcOrd="0" destOrd="0" presId="urn:microsoft.com/office/officeart/2005/8/layout/default"/>
    <dgm:cxn modelId="{F1D8160F-5054-4C30-AE69-3D2AE5668472}" type="presOf" srcId="{8954A892-3EAA-4A9C-A1A7-BB32947B3D38}" destId="{A7DAAB32-4182-4570-B89C-35808CB27F9A}" srcOrd="0" destOrd="0" presId="urn:microsoft.com/office/officeart/2005/8/layout/default"/>
    <dgm:cxn modelId="{E7296029-B9E5-40DA-9AAF-22ED39E37C2C}" type="presOf" srcId="{19419361-0D0C-4B51-A7E5-79C384FC6295}" destId="{F9D782A7-26B6-48D6-8CB9-37B3EBB940EA}" srcOrd="0" destOrd="0" presId="urn:microsoft.com/office/officeart/2005/8/layout/default"/>
    <dgm:cxn modelId="{F8A00963-3964-4CD5-8C17-AE4EAF7EE3AB}" type="presOf" srcId="{5041B936-2ADA-4735-B71B-932794D9D45A}" destId="{94589E59-B12F-46A4-B95A-F243F5745ADF}" srcOrd="0" destOrd="0" presId="urn:microsoft.com/office/officeart/2005/8/layout/default"/>
    <dgm:cxn modelId="{E719E75A-C1B9-48B9-9407-E666CFB68E5F}" type="presOf" srcId="{990AD828-80CD-4873-8EE2-89DF36DE3ACF}" destId="{4028B303-0E61-4A88-8943-AC47A3CE2E72}" srcOrd="0" destOrd="0" presId="urn:microsoft.com/office/officeart/2005/8/layout/default"/>
    <dgm:cxn modelId="{9653249D-A2B0-4B99-ADF0-80E7020191BE}" srcId="{8EC7A6FC-B60C-4C6B-9FFC-A4B4A643FEC0}" destId="{5041B936-2ADA-4735-B71B-932794D9D45A}" srcOrd="1" destOrd="0" parTransId="{D0D24DEF-68DD-485C-824D-585EC4489504}" sibTransId="{BF8FF835-B4D9-4D50-8398-FA684DBDBDA6}"/>
    <dgm:cxn modelId="{3793F3BB-F2F9-4385-BE6A-64C6FF4C99D5}" srcId="{8EC7A6FC-B60C-4C6B-9FFC-A4B4A643FEC0}" destId="{19419361-0D0C-4B51-A7E5-79C384FC6295}" srcOrd="0" destOrd="0" parTransId="{D9E52BFA-6F3C-4483-9691-0F3D4435E799}" sibTransId="{9E1FE606-E85B-4DB2-953C-F12AB03983A4}"/>
    <dgm:cxn modelId="{3A65BFC3-8A7B-41C0-9DAD-78798143179E}" srcId="{8EC7A6FC-B60C-4C6B-9FFC-A4B4A643FEC0}" destId="{990AD828-80CD-4873-8EE2-89DF36DE3ACF}" srcOrd="3" destOrd="0" parTransId="{01E6BA1A-5534-4802-A5E1-49EA6974E89D}" sibTransId="{4169757D-74D0-40DE-B094-D754EB688832}"/>
    <dgm:cxn modelId="{08FB28CD-9196-4FCA-B75A-E9EC4A962561}" srcId="{8EC7A6FC-B60C-4C6B-9FFC-A4B4A643FEC0}" destId="{8954A892-3EAA-4A9C-A1A7-BB32947B3D38}" srcOrd="2" destOrd="0" parTransId="{F5508877-64B0-492C-A7D1-403FC4ECFA29}" sibTransId="{87DDFCED-6CCD-40FC-B915-7691AD7EA84A}"/>
    <dgm:cxn modelId="{7CBCAAEB-20C3-4B26-8C80-6EE4EDEF48A2}" type="presParOf" srcId="{48B73057-3516-4C5B-B358-42A0821EA2A0}" destId="{F9D782A7-26B6-48D6-8CB9-37B3EBB940EA}" srcOrd="0" destOrd="0" presId="urn:microsoft.com/office/officeart/2005/8/layout/default"/>
    <dgm:cxn modelId="{E812AE4E-46F0-42B0-8B20-7346E168DE25}" type="presParOf" srcId="{48B73057-3516-4C5B-B358-42A0821EA2A0}" destId="{49BBFFBA-3C14-492B-B5FB-2A3D98CC53D3}" srcOrd="1" destOrd="0" presId="urn:microsoft.com/office/officeart/2005/8/layout/default"/>
    <dgm:cxn modelId="{DB65FB7F-CBCC-4D7E-8ABC-171878B31D8E}" type="presParOf" srcId="{48B73057-3516-4C5B-B358-42A0821EA2A0}" destId="{94589E59-B12F-46A4-B95A-F243F5745ADF}" srcOrd="2" destOrd="0" presId="urn:microsoft.com/office/officeart/2005/8/layout/default"/>
    <dgm:cxn modelId="{0B2FF045-C2AD-4BE2-9FDE-4BE7DEF8EDB4}" type="presParOf" srcId="{48B73057-3516-4C5B-B358-42A0821EA2A0}" destId="{447FB5C4-F46F-4559-95D9-AEBB931A717F}" srcOrd="3" destOrd="0" presId="urn:microsoft.com/office/officeart/2005/8/layout/default"/>
    <dgm:cxn modelId="{5AD47A15-241D-4B6C-8139-8196DDB696D2}" type="presParOf" srcId="{48B73057-3516-4C5B-B358-42A0821EA2A0}" destId="{A7DAAB32-4182-4570-B89C-35808CB27F9A}" srcOrd="4" destOrd="0" presId="urn:microsoft.com/office/officeart/2005/8/layout/default"/>
    <dgm:cxn modelId="{3793DA5A-6375-4242-9C23-405E1D63391D}" type="presParOf" srcId="{48B73057-3516-4C5B-B358-42A0821EA2A0}" destId="{B571CE11-3A4C-4AD6-BD90-5358D4EDBEA1}" srcOrd="5" destOrd="0" presId="urn:microsoft.com/office/officeart/2005/8/layout/default"/>
    <dgm:cxn modelId="{8E4F61C1-3ACF-4996-9707-CD55FB3D5CB0}" type="presParOf" srcId="{48B73057-3516-4C5B-B358-42A0821EA2A0}" destId="{4028B303-0E61-4A88-8943-AC47A3CE2E72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F66F310-A0FA-4AD6-92FC-D341168301F6}" type="doc">
      <dgm:prSet loTypeId="urn:microsoft.com/office/officeart/2005/8/layout/defaul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18CEB6B-17C4-4F69-850D-43656488DE8E}">
      <dgm:prSet/>
      <dgm:spPr/>
      <dgm:t>
        <a:bodyPr/>
        <a:lstStyle/>
        <a:p>
          <a:r>
            <a:rPr lang="en-US" dirty="0"/>
            <a:t>Culture cannot be “designed” top‑down</a:t>
          </a:r>
        </a:p>
      </dgm:t>
    </dgm:pt>
    <dgm:pt modelId="{A7C807AC-F33C-40E1-BBFB-B3C14674F95B}" type="parTrans" cxnId="{36029B83-FE2A-4EFB-9464-258122B9D999}">
      <dgm:prSet/>
      <dgm:spPr/>
      <dgm:t>
        <a:bodyPr/>
        <a:lstStyle/>
        <a:p>
          <a:endParaRPr lang="en-US"/>
        </a:p>
      </dgm:t>
    </dgm:pt>
    <dgm:pt modelId="{B3D64FC7-2F9E-4C8A-99DE-591095C9F608}" type="sibTrans" cxnId="{36029B83-FE2A-4EFB-9464-258122B9D999}">
      <dgm:prSet/>
      <dgm:spPr/>
      <dgm:t>
        <a:bodyPr/>
        <a:lstStyle/>
        <a:p>
          <a:endParaRPr lang="en-US"/>
        </a:p>
      </dgm:t>
    </dgm:pt>
    <dgm:pt modelId="{C28B5DEE-B8C8-4C07-A01E-46E177681483}">
      <dgm:prSet/>
      <dgm:spPr/>
      <dgm:t>
        <a:bodyPr/>
        <a:lstStyle/>
        <a:p>
          <a:r>
            <a:rPr lang="en-US" dirty="0"/>
            <a:t>Change is slow and evolutionary</a:t>
          </a:r>
        </a:p>
      </dgm:t>
    </dgm:pt>
    <dgm:pt modelId="{84BD9693-1FB6-490E-8973-15D80FCEC221}" type="parTrans" cxnId="{56136F44-0D93-4E68-A90D-6B660B47D5A9}">
      <dgm:prSet/>
      <dgm:spPr/>
      <dgm:t>
        <a:bodyPr/>
        <a:lstStyle/>
        <a:p>
          <a:endParaRPr lang="en-US"/>
        </a:p>
      </dgm:t>
    </dgm:pt>
    <dgm:pt modelId="{3056D5A0-3280-49FE-A0A9-93A783A036EF}" type="sibTrans" cxnId="{56136F44-0D93-4E68-A90D-6B660B47D5A9}">
      <dgm:prSet/>
      <dgm:spPr/>
      <dgm:t>
        <a:bodyPr/>
        <a:lstStyle/>
        <a:p>
          <a:endParaRPr lang="en-US"/>
        </a:p>
      </dgm:t>
    </dgm:pt>
    <dgm:pt modelId="{40B19323-6297-415F-9821-E6435CE27706}">
      <dgm:prSet/>
      <dgm:spPr/>
      <dgm:t>
        <a:bodyPr/>
        <a:lstStyle/>
        <a:p>
          <a:r>
            <a:rPr lang="en-US" dirty="0"/>
            <a:t>Different subcultures have different ideals, habits, and behaviors</a:t>
          </a:r>
        </a:p>
      </dgm:t>
    </dgm:pt>
    <dgm:pt modelId="{B89F08EC-8775-445C-B2A8-8D9E6D3506EE}" type="parTrans" cxnId="{DDBCD35C-8CAD-40EE-BEEB-C0F7D8FDDBB1}">
      <dgm:prSet/>
      <dgm:spPr/>
      <dgm:t>
        <a:bodyPr/>
        <a:lstStyle/>
        <a:p>
          <a:endParaRPr lang="en-US"/>
        </a:p>
      </dgm:t>
    </dgm:pt>
    <dgm:pt modelId="{73A4C60C-3FA8-4E28-831B-C18F902569CE}" type="sibTrans" cxnId="{DDBCD35C-8CAD-40EE-BEEB-C0F7D8FDDBB1}">
      <dgm:prSet/>
      <dgm:spPr/>
      <dgm:t>
        <a:bodyPr/>
        <a:lstStyle/>
        <a:p>
          <a:endParaRPr lang="en-US"/>
        </a:p>
      </dgm:t>
    </dgm:pt>
    <dgm:pt modelId="{F235059C-55BD-4283-8E7A-037B16E1537F}">
      <dgm:prSet/>
      <dgm:spPr/>
      <dgm:t>
        <a:bodyPr/>
        <a:lstStyle/>
        <a:p>
          <a:r>
            <a:rPr lang="en-US" dirty="0"/>
            <a:t>Expectations influenced by professional norms and historical habits</a:t>
          </a:r>
        </a:p>
      </dgm:t>
    </dgm:pt>
    <dgm:pt modelId="{410DF07A-3D3D-4A36-93ED-74E293DDE76D}" type="parTrans" cxnId="{C262837F-9084-4DF5-AE39-EA908B63761D}">
      <dgm:prSet/>
      <dgm:spPr/>
      <dgm:t>
        <a:bodyPr/>
        <a:lstStyle/>
        <a:p>
          <a:endParaRPr lang="en-US"/>
        </a:p>
      </dgm:t>
    </dgm:pt>
    <dgm:pt modelId="{C746CBFC-6C0D-45CE-AF0A-6AD071A48AAF}" type="sibTrans" cxnId="{C262837F-9084-4DF5-AE39-EA908B63761D}">
      <dgm:prSet/>
      <dgm:spPr/>
      <dgm:t>
        <a:bodyPr/>
        <a:lstStyle/>
        <a:p>
          <a:endParaRPr lang="en-US"/>
        </a:p>
      </dgm:t>
    </dgm:pt>
    <dgm:pt modelId="{83CF9600-429C-484B-B2D9-BDA8AEE5E63F}" type="pres">
      <dgm:prSet presAssocID="{3F66F310-A0FA-4AD6-92FC-D341168301F6}" presName="diagram" presStyleCnt="0">
        <dgm:presLayoutVars>
          <dgm:dir/>
          <dgm:resizeHandles val="exact"/>
        </dgm:presLayoutVars>
      </dgm:prSet>
      <dgm:spPr/>
    </dgm:pt>
    <dgm:pt modelId="{B0C184A2-4A03-4018-AD54-365717BDD75C}" type="pres">
      <dgm:prSet presAssocID="{F18CEB6B-17C4-4F69-850D-43656488DE8E}" presName="node" presStyleLbl="node1" presStyleIdx="0" presStyleCnt="4">
        <dgm:presLayoutVars>
          <dgm:bulletEnabled val="1"/>
        </dgm:presLayoutVars>
      </dgm:prSet>
      <dgm:spPr/>
    </dgm:pt>
    <dgm:pt modelId="{0E70FB77-F2A6-4306-A598-8F4542CA6446}" type="pres">
      <dgm:prSet presAssocID="{B3D64FC7-2F9E-4C8A-99DE-591095C9F608}" presName="sibTrans" presStyleCnt="0"/>
      <dgm:spPr/>
    </dgm:pt>
    <dgm:pt modelId="{BD959390-99A9-46CF-ACAB-441475F48692}" type="pres">
      <dgm:prSet presAssocID="{C28B5DEE-B8C8-4C07-A01E-46E177681483}" presName="node" presStyleLbl="node1" presStyleIdx="1" presStyleCnt="4">
        <dgm:presLayoutVars>
          <dgm:bulletEnabled val="1"/>
        </dgm:presLayoutVars>
      </dgm:prSet>
      <dgm:spPr/>
    </dgm:pt>
    <dgm:pt modelId="{70B68103-3FE9-44A3-A338-698BBAEDFC8F}" type="pres">
      <dgm:prSet presAssocID="{3056D5A0-3280-49FE-A0A9-93A783A036EF}" presName="sibTrans" presStyleCnt="0"/>
      <dgm:spPr/>
    </dgm:pt>
    <dgm:pt modelId="{956BF6D6-998E-49C8-A748-1E0267354832}" type="pres">
      <dgm:prSet presAssocID="{40B19323-6297-415F-9821-E6435CE27706}" presName="node" presStyleLbl="node1" presStyleIdx="2" presStyleCnt="4">
        <dgm:presLayoutVars>
          <dgm:bulletEnabled val="1"/>
        </dgm:presLayoutVars>
      </dgm:prSet>
      <dgm:spPr/>
    </dgm:pt>
    <dgm:pt modelId="{E2F2B277-0C73-4DD5-AAD0-C68E43E6258A}" type="pres">
      <dgm:prSet presAssocID="{73A4C60C-3FA8-4E28-831B-C18F902569CE}" presName="sibTrans" presStyleCnt="0"/>
      <dgm:spPr/>
    </dgm:pt>
    <dgm:pt modelId="{C126F7AB-A94E-4318-B6E6-0C80C8519AB0}" type="pres">
      <dgm:prSet presAssocID="{F235059C-55BD-4283-8E7A-037B16E1537F}" presName="node" presStyleLbl="node1" presStyleIdx="3" presStyleCnt="4">
        <dgm:presLayoutVars>
          <dgm:bulletEnabled val="1"/>
        </dgm:presLayoutVars>
      </dgm:prSet>
      <dgm:spPr/>
    </dgm:pt>
  </dgm:ptLst>
  <dgm:cxnLst>
    <dgm:cxn modelId="{DDBCD35C-8CAD-40EE-BEEB-C0F7D8FDDBB1}" srcId="{3F66F310-A0FA-4AD6-92FC-D341168301F6}" destId="{40B19323-6297-415F-9821-E6435CE27706}" srcOrd="2" destOrd="0" parTransId="{B89F08EC-8775-445C-B2A8-8D9E6D3506EE}" sibTransId="{73A4C60C-3FA8-4E28-831B-C18F902569CE}"/>
    <dgm:cxn modelId="{56136F44-0D93-4E68-A90D-6B660B47D5A9}" srcId="{3F66F310-A0FA-4AD6-92FC-D341168301F6}" destId="{C28B5DEE-B8C8-4C07-A01E-46E177681483}" srcOrd="1" destOrd="0" parTransId="{84BD9693-1FB6-490E-8973-15D80FCEC221}" sibTransId="{3056D5A0-3280-49FE-A0A9-93A783A036EF}"/>
    <dgm:cxn modelId="{FF9B0968-E8EB-4089-BB19-66F54836905C}" type="presOf" srcId="{40B19323-6297-415F-9821-E6435CE27706}" destId="{956BF6D6-998E-49C8-A748-1E0267354832}" srcOrd="0" destOrd="0" presId="urn:microsoft.com/office/officeart/2005/8/layout/default"/>
    <dgm:cxn modelId="{D02B8E4F-0DF0-4710-A09C-5937C14A7FC2}" type="presOf" srcId="{F18CEB6B-17C4-4F69-850D-43656488DE8E}" destId="{B0C184A2-4A03-4018-AD54-365717BDD75C}" srcOrd="0" destOrd="0" presId="urn:microsoft.com/office/officeart/2005/8/layout/default"/>
    <dgm:cxn modelId="{576C7254-49E6-4702-B8F9-669B6F6B58EB}" type="presOf" srcId="{C28B5DEE-B8C8-4C07-A01E-46E177681483}" destId="{BD959390-99A9-46CF-ACAB-441475F48692}" srcOrd="0" destOrd="0" presId="urn:microsoft.com/office/officeart/2005/8/layout/default"/>
    <dgm:cxn modelId="{C262837F-9084-4DF5-AE39-EA908B63761D}" srcId="{3F66F310-A0FA-4AD6-92FC-D341168301F6}" destId="{F235059C-55BD-4283-8E7A-037B16E1537F}" srcOrd="3" destOrd="0" parTransId="{410DF07A-3D3D-4A36-93ED-74E293DDE76D}" sibTransId="{C746CBFC-6C0D-45CE-AF0A-6AD071A48AAF}"/>
    <dgm:cxn modelId="{36029B83-FE2A-4EFB-9464-258122B9D999}" srcId="{3F66F310-A0FA-4AD6-92FC-D341168301F6}" destId="{F18CEB6B-17C4-4F69-850D-43656488DE8E}" srcOrd="0" destOrd="0" parTransId="{A7C807AC-F33C-40E1-BBFB-B3C14674F95B}" sibTransId="{B3D64FC7-2F9E-4C8A-99DE-591095C9F608}"/>
    <dgm:cxn modelId="{6DBDC3F2-0A30-4D51-A422-A740E22154CB}" type="presOf" srcId="{F235059C-55BD-4283-8E7A-037B16E1537F}" destId="{C126F7AB-A94E-4318-B6E6-0C80C8519AB0}" srcOrd="0" destOrd="0" presId="urn:microsoft.com/office/officeart/2005/8/layout/default"/>
    <dgm:cxn modelId="{753682FF-8174-4E09-9098-D949A2DB54E5}" type="presOf" srcId="{3F66F310-A0FA-4AD6-92FC-D341168301F6}" destId="{83CF9600-429C-484B-B2D9-BDA8AEE5E63F}" srcOrd="0" destOrd="0" presId="urn:microsoft.com/office/officeart/2005/8/layout/default"/>
    <dgm:cxn modelId="{F3FE67C2-20B3-4D62-B46F-A1F462F1413D}" type="presParOf" srcId="{83CF9600-429C-484B-B2D9-BDA8AEE5E63F}" destId="{B0C184A2-4A03-4018-AD54-365717BDD75C}" srcOrd="0" destOrd="0" presId="urn:microsoft.com/office/officeart/2005/8/layout/default"/>
    <dgm:cxn modelId="{7CE789E9-A232-4F53-BDCC-1D4E74C27A65}" type="presParOf" srcId="{83CF9600-429C-484B-B2D9-BDA8AEE5E63F}" destId="{0E70FB77-F2A6-4306-A598-8F4542CA6446}" srcOrd="1" destOrd="0" presId="urn:microsoft.com/office/officeart/2005/8/layout/default"/>
    <dgm:cxn modelId="{B79B5DFF-1702-4F7E-8446-07548CC98CD1}" type="presParOf" srcId="{83CF9600-429C-484B-B2D9-BDA8AEE5E63F}" destId="{BD959390-99A9-46CF-ACAB-441475F48692}" srcOrd="2" destOrd="0" presId="urn:microsoft.com/office/officeart/2005/8/layout/default"/>
    <dgm:cxn modelId="{7A0E6D13-7C02-4190-B4ED-9C6109E20C6F}" type="presParOf" srcId="{83CF9600-429C-484B-B2D9-BDA8AEE5E63F}" destId="{70B68103-3FE9-44A3-A338-698BBAEDFC8F}" srcOrd="3" destOrd="0" presId="urn:microsoft.com/office/officeart/2005/8/layout/default"/>
    <dgm:cxn modelId="{03AFE208-329B-4455-9050-FDEE02282AB0}" type="presParOf" srcId="{83CF9600-429C-484B-B2D9-BDA8AEE5E63F}" destId="{956BF6D6-998E-49C8-A748-1E0267354832}" srcOrd="4" destOrd="0" presId="urn:microsoft.com/office/officeart/2005/8/layout/default"/>
    <dgm:cxn modelId="{3296D7AF-399C-4E6A-BAD8-2BEA15A7E8E2}" type="presParOf" srcId="{83CF9600-429C-484B-B2D9-BDA8AEE5E63F}" destId="{E2F2B277-0C73-4DD5-AAD0-C68E43E6258A}" srcOrd="5" destOrd="0" presId="urn:microsoft.com/office/officeart/2005/8/layout/default"/>
    <dgm:cxn modelId="{0EBAE00F-549E-45CB-99F6-333FE8FF39E7}" type="presParOf" srcId="{83CF9600-429C-484B-B2D9-BDA8AEE5E63F}" destId="{C126F7AB-A94E-4318-B6E6-0C80C8519AB0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33F723-0241-4909-85A9-4F4D1DE6740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06708EE-3A18-4F3B-B846-BBBD8ED9E681}">
      <dgm:prSet/>
      <dgm:spPr/>
      <dgm:t>
        <a:bodyPr/>
        <a:lstStyle/>
        <a:p>
          <a:r>
            <a:rPr lang="en-US"/>
            <a:t>Responses to errors shaped by </a:t>
          </a:r>
        </a:p>
      </dgm:t>
    </dgm:pt>
    <dgm:pt modelId="{725823E5-83FF-4059-9EDC-04D9E6FA40CD}" type="parTrans" cxnId="{1DEE170A-B806-4631-8ED1-5749C52E7CE9}">
      <dgm:prSet/>
      <dgm:spPr/>
      <dgm:t>
        <a:bodyPr/>
        <a:lstStyle/>
        <a:p>
          <a:endParaRPr lang="en-US"/>
        </a:p>
      </dgm:t>
    </dgm:pt>
    <dgm:pt modelId="{B4BF7984-B1A3-412A-A85E-29F875E2C187}" type="sibTrans" cxnId="{1DEE170A-B806-4631-8ED1-5749C52E7CE9}">
      <dgm:prSet/>
      <dgm:spPr/>
      <dgm:t>
        <a:bodyPr/>
        <a:lstStyle/>
        <a:p>
          <a:endParaRPr lang="en-US"/>
        </a:p>
      </dgm:t>
    </dgm:pt>
    <dgm:pt modelId="{E7D821F0-1CF1-4091-92F2-F008993A54BE}">
      <dgm:prSet/>
      <dgm:spPr/>
      <dgm:t>
        <a:bodyPr/>
        <a:lstStyle/>
        <a:p>
          <a:r>
            <a:rPr lang="en-US" dirty="0"/>
            <a:t>Individual values</a:t>
          </a:r>
        </a:p>
      </dgm:t>
    </dgm:pt>
    <dgm:pt modelId="{430271D2-BC54-429F-BB7C-3DCBCDE0F8C0}" type="parTrans" cxnId="{DB303EBB-F13B-47E8-BFAC-DBC3EA8C1979}">
      <dgm:prSet/>
      <dgm:spPr/>
      <dgm:t>
        <a:bodyPr/>
        <a:lstStyle/>
        <a:p>
          <a:endParaRPr lang="en-US"/>
        </a:p>
      </dgm:t>
    </dgm:pt>
    <dgm:pt modelId="{1C15D752-17A3-47BD-9B35-3CF3700810F0}" type="sibTrans" cxnId="{DB303EBB-F13B-47E8-BFAC-DBC3EA8C1979}">
      <dgm:prSet/>
      <dgm:spPr/>
      <dgm:t>
        <a:bodyPr/>
        <a:lstStyle/>
        <a:p>
          <a:endParaRPr lang="en-US"/>
        </a:p>
      </dgm:t>
    </dgm:pt>
    <dgm:pt modelId="{2C1A119C-8CD6-4648-BE8E-2B7B91AFA085}">
      <dgm:prSet/>
      <dgm:spPr/>
      <dgm:t>
        <a:bodyPr/>
        <a:lstStyle/>
        <a:p>
          <a:r>
            <a:rPr lang="en-US"/>
            <a:t>Hindsight bias</a:t>
          </a:r>
        </a:p>
      </dgm:t>
    </dgm:pt>
    <dgm:pt modelId="{EDCD2C31-A47E-4758-9CF7-8B77B3338528}" type="parTrans" cxnId="{0FE3AE2A-D7F5-443E-B962-AC933D9080F3}">
      <dgm:prSet/>
      <dgm:spPr/>
      <dgm:t>
        <a:bodyPr/>
        <a:lstStyle/>
        <a:p>
          <a:endParaRPr lang="en-US"/>
        </a:p>
      </dgm:t>
    </dgm:pt>
    <dgm:pt modelId="{3D9F443B-2C5C-4911-81D7-92A81520AAD1}" type="sibTrans" cxnId="{0FE3AE2A-D7F5-443E-B962-AC933D9080F3}">
      <dgm:prSet/>
      <dgm:spPr/>
      <dgm:t>
        <a:bodyPr/>
        <a:lstStyle/>
        <a:p>
          <a:endParaRPr lang="en-US"/>
        </a:p>
      </dgm:t>
    </dgm:pt>
    <dgm:pt modelId="{7D220D3A-861F-4AC0-B1A4-3286832D7826}">
      <dgm:prSet/>
      <dgm:spPr/>
      <dgm:t>
        <a:bodyPr/>
        <a:lstStyle/>
        <a:p>
          <a:r>
            <a:rPr lang="en-US"/>
            <a:t>Trust issues </a:t>
          </a:r>
        </a:p>
      </dgm:t>
    </dgm:pt>
    <dgm:pt modelId="{50966F93-AE1B-4025-8D0C-C70130304FAD}" type="parTrans" cxnId="{86AC3CF5-CC03-4348-9836-C84AB893ADBF}">
      <dgm:prSet/>
      <dgm:spPr/>
      <dgm:t>
        <a:bodyPr/>
        <a:lstStyle/>
        <a:p>
          <a:endParaRPr lang="en-US"/>
        </a:p>
      </dgm:t>
    </dgm:pt>
    <dgm:pt modelId="{12948BC1-A521-41EA-A528-04A5EC38B3BE}" type="sibTrans" cxnId="{86AC3CF5-CC03-4348-9836-C84AB893ADBF}">
      <dgm:prSet/>
      <dgm:spPr/>
      <dgm:t>
        <a:bodyPr/>
        <a:lstStyle/>
        <a:p>
          <a:endParaRPr lang="en-US"/>
        </a:p>
      </dgm:t>
    </dgm:pt>
    <dgm:pt modelId="{C8249D5A-CA8E-45B9-9FEC-7B2B45F3213F}">
      <dgm:prSet/>
      <dgm:spPr/>
      <dgm:t>
        <a:bodyPr/>
        <a:lstStyle/>
        <a:p>
          <a:r>
            <a:rPr lang="en-US" dirty="0"/>
            <a:t>Negative safety lexicon reinforces blame mentality </a:t>
          </a:r>
        </a:p>
      </dgm:t>
    </dgm:pt>
    <dgm:pt modelId="{0295F9E9-0BE7-4135-A9E4-9933CE914790}" type="parTrans" cxnId="{FE480ED4-0554-4EC2-BA00-F59DC0061D7A}">
      <dgm:prSet/>
      <dgm:spPr/>
      <dgm:t>
        <a:bodyPr/>
        <a:lstStyle/>
        <a:p>
          <a:endParaRPr lang="en-US"/>
        </a:p>
      </dgm:t>
    </dgm:pt>
    <dgm:pt modelId="{57430353-8F28-41AF-9751-BF8965E1DDF8}" type="sibTrans" cxnId="{FE480ED4-0554-4EC2-BA00-F59DC0061D7A}">
      <dgm:prSet/>
      <dgm:spPr/>
      <dgm:t>
        <a:bodyPr/>
        <a:lstStyle/>
        <a:p>
          <a:endParaRPr lang="en-US"/>
        </a:p>
      </dgm:t>
    </dgm:pt>
    <dgm:pt modelId="{DE11CF6F-21F7-426F-A63C-164C41B32A38}">
      <dgm:prSet/>
      <dgm:spPr/>
      <dgm:t>
        <a:bodyPr/>
        <a:lstStyle/>
        <a:p>
          <a:r>
            <a:rPr lang="en-US" dirty="0"/>
            <a:t>Failure incident negligence word selection</a:t>
          </a:r>
        </a:p>
      </dgm:t>
    </dgm:pt>
    <dgm:pt modelId="{DBDB2DB7-B35D-4D2B-BC2A-40E38C0D50E5}" type="parTrans" cxnId="{7A1614C5-8FFE-4CA2-93D2-3475BD1D68C0}">
      <dgm:prSet/>
      <dgm:spPr/>
      <dgm:t>
        <a:bodyPr/>
        <a:lstStyle/>
        <a:p>
          <a:endParaRPr lang="en-US"/>
        </a:p>
      </dgm:t>
    </dgm:pt>
    <dgm:pt modelId="{EA357ADD-5CDE-4451-A9FC-7450357EF9DF}" type="sibTrans" cxnId="{7A1614C5-8FFE-4CA2-93D2-3475BD1D68C0}">
      <dgm:prSet/>
      <dgm:spPr/>
      <dgm:t>
        <a:bodyPr/>
        <a:lstStyle/>
        <a:p>
          <a:endParaRPr lang="en-US"/>
        </a:p>
      </dgm:t>
    </dgm:pt>
    <dgm:pt modelId="{94D45401-F28A-464C-AD6D-28B7A22F4CE2}">
      <dgm:prSet/>
      <dgm:spPr/>
      <dgm:t>
        <a:bodyPr/>
        <a:lstStyle/>
        <a:p>
          <a:r>
            <a:rPr lang="en-US"/>
            <a:t>Trust is fragile</a:t>
          </a:r>
        </a:p>
      </dgm:t>
    </dgm:pt>
    <dgm:pt modelId="{7688F932-EF80-48DB-A480-6200A631646F}" type="parTrans" cxnId="{A8076755-9C61-48D1-B3C4-93AF173D8B83}">
      <dgm:prSet/>
      <dgm:spPr/>
      <dgm:t>
        <a:bodyPr/>
        <a:lstStyle/>
        <a:p>
          <a:endParaRPr lang="en-US"/>
        </a:p>
      </dgm:t>
    </dgm:pt>
    <dgm:pt modelId="{2B521837-6EA4-4D4E-8E4B-A338FF69A35F}" type="sibTrans" cxnId="{A8076755-9C61-48D1-B3C4-93AF173D8B83}">
      <dgm:prSet/>
      <dgm:spPr/>
      <dgm:t>
        <a:bodyPr/>
        <a:lstStyle/>
        <a:p>
          <a:endParaRPr lang="en-US"/>
        </a:p>
      </dgm:t>
    </dgm:pt>
    <dgm:pt modelId="{0940B4AC-A390-463F-87B6-8CA9FAD0E705}">
      <dgm:prSet/>
      <dgm:spPr/>
      <dgm:t>
        <a:bodyPr/>
        <a:lstStyle/>
        <a:p>
          <a:r>
            <a:rPr lang="en-US"/>
            <a:t>Easy to break</a:t>
          </a:r>
        </a:p>
      </dgm:t>
    </dgm:pt>
    <dgm:pt modelId="{6C013CF7-4B79-4FDF-A85E-8D3FDA6245CB}" type="parTrans" cxnId="{C25791C5-94D2-4EEA-8E76-8EA4146271C9}">
      <dgm:prSet/>
      <dgm:spPr/>
      <dgm:t>
        <a:bodyPr/>
        <a:lstStyle/>
        <a:p>
          <a:endParaRPr lang="en-US"/>
        </a:p>
      </dgm:t>
    </dgm:pt>
    <dgm:pt modelId="{50E392C0-9256-452F-AA48-5DD0B3869C9E}" type="sibTrans" cxnId="{C25791C5-94D2-4EEA-8E76-8EA4146271C9}">
      <dgm:prSet/>
      <dgm:spPr/>
      <dgm:t>
        <a:bodyPr/>
        <a:lstStyle/>
        <a:p>
          <a:endParaRPr lang="en-US"/>
        </a:p>
      </dgm:t>
    </dgm:pt>
    <dgm:pt modelId="{099A1B12-DE55-4535-B325-AA322E5F1523}">
      <dgm:prSet/>
      <dgm:spPr/>
      <dgm:t>
        <a:bodyPr/>
        <a:lstStyle/>
        <a:p>
          <a:r>
            <a:rPr lang="en-US"/>
            <a:t>Hard to repair and rebuild</a:t>
          </a:r>
        </a:p>
      </dgm:t>
    </dgm:pt>
    <dgm:pt modelId="{B1FD4350-8380-49C2-B933-6E6AB614BD23}" type="parTrans" cxnId="{06791C68-FA71-4345-AECC-7E4151333885}">
      <dgm:prSet/>
      <dgm:spPr/>
      <dgm:t>
        <a:bodyPr/>
        <a:lstStyle/>
        <a:p>
          <a:endParaRPr lang="en-US"/>
        </a:p>
      </dgm:t>
    </dgm:pt>
    <dgm:pt modelId="{01C05C2E-381B-458F-A7AB-D483EDAA879E}" type="sibTrans" cxnId="{06791C68-FA71-4345-AECC-7E4151333885}">
      <dgm:prSet/>
      <dgm:spPr/>
      <dgm:t>
        <a:bodyPr/>
        <a:lstStyle/>
        <a:p>
          <a:endParaRPr lang="en-US"/>
        </a:p>
      </dgm:t>
    </dgm:pt>
    <dgm:pt modelId="{8F80F3C1-A7A0-4432-85FD-987BECD085E1}" type="pres">
      <dgm:prSet presAssocID="{8D33F723-0241-4909-85A9-4F4D1DE67403}" presName="root" presStyleCnt="0">
        <dgm:presLayoutVars>
          <dgm:dir/>
          <dgm:resizeHandles val="exact"/>
        </dgm:presLayoutVars>
      </dgm:prSet>
      <dgm:spPr/>
    </dgm:pt>
    <dgm:pt modelId="{4CDA3FDC-51D5-46C6-B707-7B628D47510E}" type="pres">
      <dgm:prSet presAssocID="{F06708EE-3A18-4F3B-B846-BBBD8ED9E681}" presName="compNode" presStyleCnt="0"/>
      <dgm:spPr/>
    </dgm:pt>
    <dgm:pt modelId="{8DDDA587-C31B-4712-B7EF-71699070F3BE}" type="pres">
      <dgm:prSet presAssocID="{F06708EE-3A18-4F3B-B846-BBBD8ED9E681}" presName="bgRect" presStyleLbl="bgShp" presStyleIdx="0" presStyleCnt="3"/>
      <dgm:spPr/>
    </dgm:pt>
    <dgm:pt modelId="{B76B0810-549A-43E4-AB63-F2543897A9E7}" type="pres">
      <dgm:prSet presAssocID="{F06708EE-3A18-4F3B-B846-BBBD8ED9E68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EAFD39FA-A07B-4873-ABD7-B89051095C36}" type="pres">
      <dgm:prSet presAssocID="{F06708EE-3A18-4F3B-B846-BBBD8ED9E681}" presName="spaceRect" presStyleCnt="0"/>
      <dgm:spPr/>
    </dgm:pt>
    <dgm:pt modelId="{C968633E-069C-45B4-A5EB-2EBA268D044E}" type="pres">
      <dgm:prSet presAssocID="{F06708EE-3A18-4F3B-B846-BBBD8ED9E681}" presName="parTx" presStyleLbl="revTx" presStyleIdx="0" presStyleCnt="6">
        <dgm:presLayoutVars>
          <dgm:chMax val="0"/>
          <dgm:chPref val="0"/>
        </dgm:presLayoutVars>
      </dgm:prSet>
      <dgm:spPr/>
    </dgm:pt>
    <dgm:pt modelId="{7400B0A5-D2AA-4792-A566-A44E57F6C49A}" type="pres">
      <dgm:prSet presAssocID="{F06708EE-3A18-4F3B-B846-BBBD8ED9E681}" presName="desTx" presStyleLbl="revTx" presStyleIdx="1" presStyleCnt="6">
        <dgm:presLayoutVars/>
      </dgm:prSet>
      <dgm:spPr/>
    </dgm:pt>
    <dgm:pt modelId="{940699F1-CE65-4994-BDE6-52DB2B634093}" type="pres">
      <dgm:prSet presAssocID="{B4BF7984-B1A3-412A-A85E-29F875E2C187}" presName="sibTrans" presStyleCnt="0"/>
      <dgm:spPr/>
    </dgm:pt>
    <dgm:pt modelId="{2B91FD60-BF7B-4ACE-9EAF-3EFC4FE65AEF}" type="pres">
      <dgm:prSet presAssocID="{C8249D5A-CA8E-45B9-9FEC-7B2B45F3213F}" presName="compNode" presStyleCnt="0"/>
      <dgm:spPr/>
    </dgm:pt>
    <dgm:pt modelId="{086CF736-62F4-4FE2-B96A-DEF8C57F2102}" type="pres">
      <dgm:prSet presAssocID="{C8249D5A-CA8E-45B9-9FEC-7B2B45F3213F}" presName="bgRect" presStyleLbl="bgShp" presStyleIdx="1" presStyleCnt="3"/>
      <dgm:spPr/>
    </dgm:pt>
    <dgm:pt modelId="{EFC702D5-6F7C-4665-A1FC-A19EC1662C10}" type="pres">
      <dgm:prSet presAssocID="{C8249D5A-CA8E-45B9-9FEC-7B2B45F3213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450357F7-1197-4DA1-9DDD-A56F4A4F9235}" type="pres">
      <dgm:prSet presAssocID="{C8249D5A-CA8E-45B9-9FEC-7B2B45F3213F}" presName="spaceRect" presStyleCnt="0"/>
      <dgm:spPr/>
    </dgm:pt>
    <dgm:pt modelId="{985B2DCE-6F0B-4911-B6BA-6BDA671A9190}" type="pres">
      <dgm:prSet presAssocID="{C8249D5A-CA8E-45B9-9FEC-7B2B45F3213F}" presName="parTx" presStyleLbl="revTx" presStyleIdx="2" presStyleCnt="6">
        <dgm:presLayoutVars>
          <dgm:chMax val="0"/>
          <dgm:chPref val="0"/>
        </dgm:presLayoutVars>
      </dgm:prSet>
      <dgm:spPr/>
    </dgm:pt>
    <dgm:pt modelId="{FB0F383E-D620-4B6B-A010-3BEECF0BAA99}" type="pres">
      <dgm:prSet presAssocID="{C8249D5A-CA8E-45B9-9FEC-7B2B45F3213F}" presName="desTx" presStyleLbl="revTx" presStyleIdx="3" presStyleCnt="6">
        <dgm:presLayoutVars/>
      </dgm:prSet>
      <dgm:spPr/>
    </dgm:pt>
    <dgm:pt modelId="{25AABC5A-E0B2-4B6C-92BF-E6DA7C2762CB}" type="pres">
      <dgm:prSet presAssocID="{57430353-8F28-41AF-9751-BF8965E1DDF8}" presName="sibTrans" presStyleCnt="0"/>
      <dgm:spPr/>
    </dgm:pt>
    <dgm:pt modelId="{0C83B660-F3B3-4AA6-803D-805839DBAE14}" type="pres">
      <dgm:prSet presAssocID="{94D45401-F28A-464C-AD6D-28B7A22F4CE2}" presName="compNode" presStyleCnt="0"/>
      <dgm:spPr/>
    </dgm:pt>
    <dgm:pt modelId="{85505E9F-0511-4E40-B1A3-AD990550B8DE}" type="pres">
      <dgm:prSet presAssocID="{94D45401-F28A-464C-AD6D-28B7A22F4CE2}" presName="bgRect" presStyleLbl="bgShp" presStyleIdx="2" presStyleCnt="3"/>
      <dgm:spPr/>
    </dgm:pt>
    <dgm:pt modelId="{3CECFD14-F00A-4699-BF88-7DA449C3D1BC}" type="pres">
      <dgm:prSet presAssocID="{94D45401-F28A-464C-AD6D-28B7A22F4CE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BDC84126-6F79-4F72-8DC4-5F1A0C8C5810}" type="pres">
      <dgm:prSet presAssocID="{94D45401-F28A-464C-AD6D-28B7A22F4CE2}" presName="spaceRect" presStyleCnt="0"/>
      <dgm:spPr/>
    </dgm:pt>
    <dgm:pt modelId="{28846DE4-F32A-488E-A2D9-0D04E3CD892C}" type="pres">
      <dgm:prSet presAssocID="{94D45401-F28A-464C-AD6D-28B7A22F4CE2}" presName="parTx" presStyleLbl="revTx" presStyleIdx="4" presStyleCnt="6">
        <dgm:presLayoutVars>
          <dgm:chMax val="0"/>
          <dgm:chPref val="0"/>
        </dgm:presLayoutVars>
      </dgm:prSet>
      <dgm:spPr/>
    </dgm:pt>
    <dgm:pt modelId="{B91721F8-30E2-4021-B367-F3817761C391}" type="pres">
      <dgm:prSet presAssocID="{94D45401-F28A-464C-AD6D-28B7A22F4CE2}" presName="desTx" presStyleLbl="revTx" presStyleIdx="5" presStyleCnt="6">
        <dgm:presLayoutVars/>
      </dgm:prSet>
      <dgm:spPr/>
    </dgm:pt>
  </dgm:ptLst>
  <dgm:cxnLst>
    <dgm:cxn modelId="{1DEE170A-B806-4631-8ED1-5749C52E7CE9}" srcId="{8D33F723-0241-4909-85A9-4F4D1DE67403}" destId="{F06708EE-3A18-4F3B-B846-BBBD8ED9E681}" srcOrd="0" destOrd="0" parTransId="{725823E5-83FF-4059-9EDC-04D9E6FA40CD}" sibTransId="{B4BF7984-B1A3-412A-A85E-29F875E2C187}"/>
    <dgm:cxn modelId="{2D96590F-9931-47D7-8787-A0B9DFB41DC4}" type="presOf" srcId="{099A1B12-DE55-4535-B325-AA322E5F1523}" destId="{B91721F8-30E2-4021-B367-F3817761C391}" srcOrd="0" destOrd="1" presId="urn:microsoft.com/office/officeart/2018/2/layout/IconVerticalSolidList"/>
    <dgm:cxn modelId="{60C51819-18A1-49E6-AB8F-BBB39C65A436}" type="presOf" srcId="{F06708EE-3A18-4F3B-B846-BBBD8ED9E681}" destId="{C968633E-069C-45B4-A5EB-2EBA268D044E}" srcOrd="0" destOrd="0" presId="urn:microsoft.com/office/officeart/2018/2/layout/IconVerticalSolidList"/>
    <dgm:cxn modelId="{8AA3011B-973B-4CB0-8200-500CAEA20CA2}" type="presOf" srcId="{0940B4AC-A390-463F-87B6-8CA9FAD0E705}" destId="{B91721F8-30E2-4021-B367-F3817761C391}" srcOrd="0" destOrd="0" presId="urn:microsoft.com/office/officeart/2018/2/layout/IconVerticalSolidList"/>
    <dgm:cxn modelId="{0FE3AE2A-D7F5-443E-B962-AC933D9080F3}" srcId="{F06708EE-3A18-4F3B-B846-BBBD8ED9E681}" destId="{2C1A119C-8CD6-4648-BE8E-2B7B91AFA085}" srcOrd="1" destOrd="0" parTransId="{EDCD2C31-A47E-4758-9CF7-8B77B3338528}" sibTransId="{3D9F443B-2C5C-4911-81D7-92A81520AAD1}"/>
    <dgm:cxn modelId="{E502A42E-01B1-49AD-800C-83340A29D36D}" type="presOf" srcId="{C8249D5A-CA8E-45B9-9FEC-7B2B45F3213F}" destId="{985B2DCE-6F0B-4911-B6BA-6BDA671A9190}" srcOrd="0" destOrd="0" presId="urn:microsoft.com/office/officeart/2018/2/layout/IconVerticalSolidList"/>
    <dgm:cxn modelId="{CC7EBB32-FEC0-40B4-96E1-0B4E42138E08}" type="presOf" srcId="{8D33F723-0241-4909-85A9-4F4D1DE67403}" destId="{8F80F3C1-A7A0-4432-85FD-987BECD085E1}" srcOrd="0" destOrd="0" presId="urn:microsoft.com/office/officeart/2018/2/layout/IconVerticalSolidList"/>
    <dgm:cxn modelId="{06791C68-FA71-4345-AECC-7E4151333885}" srcId="{94D45401-F28A-464C-AD6D-28B7A22F4CE2}" destId="{099A1B12-DE55-4535-B325-AA322E5F1523}" srcOrd="1" destOrd="0" parTransId="{B1FD4350-8380-49C2-B933-6E6AB614BD23}" sibTransId="{01C05C2E-381B-458F-A7AB-D483EDAA879E}"/>
    <dgm:cxn modelId="{A8076755-9C61-48D1-B3C4-93AF173D8B83}" srcId="{8D33F723-0241-4909-85A9-4F4D1DE67403}" destId="{94D45401-F28A-464C-AD6D-28B7A22F4CE2}" srcOrd="2" destOrd="0" parTransId="{7688F932-EF80-48DB-A480-6200A631646F}" sibTransId="{2B521837-6EA4-4D4E-8E4B-A338FF69A35F}"/>
    <dgm:cxn modelId="{F93AD678-079D-4E53-B983-837E2D88EB1E}" type="presOf" srcId="{2C1A119C-8CD6-4648-BE8E-2B7B91AFA085}" destId="{7400B0A5-D2AA-4792-A566-A44E57F6C49A}" srcOrd="0" destOrd="1" presId="urn:microsoft.com/office/officeart/2018/2/layout/IconVerticalSolidList"/>
    <dgm:cxn modelId="{DE247D8F-85B7-4538-8BCC-182A0D729DA7}" type="presOf" srcId="{E7D821F0-1CF1-4091-92F2-F008993A54BE}" destId="{7400B0A5-D2AA-4792-A566-A44E57F6C49A}" srcOrd="0" destOrd="0" presId="urn:microsoft.com/office/officeart/2018/2/layout/IconVerticalSolidList"/>
    <dgm:cxn modelId="{688F8DA4-77DA-470C-8CDF-B82FF11DB5DA}" type="presOf" srcId="{94D45401-F28A-464C-AD6D-28B7A22F4CE2}" destId="{28846DE4-F32A-488E-A2D9-0D04E3CD892C}" srcOrd="0" destOrd="0" presId="urn:microsoft.com/office/officeart/2018/2/layout/IconVerticalSolidList"/>
    <dgm:cxn modelId="{F1EDA9AB-0586-423A-8030-FB5ADF7024F7}" type="presOf" srcId="{DE11CF6F-21F7-426F-A63C-164C41B32A38}" destId="{FB0F383E-D620-4B6B-A010-3BEECF0BAA99}" srcOrd="0" destOrd="0" presId="urn:microsoft.com/office/officeart/2018/2/layout/IconVerticalSolidList"/>
    <dgm:cxn modelId="{44A225AE-28E8-4086-8DED-01916EA99686}" type="presOf" srcId="{7D220D3A-861F-4AC0-B1A4-3286832D7826}" destId="{7400B0A5-D2AA-4792-A566-A44E57F6C49A}" srcOrd="0" destOrd="2" presId="urn:microsoft.com/office/officeart/2018/2/layout/IconVerticalSolidList"/>
    <dgm:cxn modelId="{DB303EBB-F13B-47E8-BFAC-DBC3EA8C1979}" srcId="{F06708EE-3A18-4F3B-B846-BBBD8ED9E681}" destId="{E7D821F0-1CF1-4091-92F2-F008993A54BE}" srcOrd="0" destOrd="0" parTransId="{430271D2-BC54-429F-BB7C-3DCBCDE0F8C0}" sibTransId="{1C15D752-17A3-47BD-9B35-3CF3700810F0}"/>
    <dgm:cxn modelId="{7A1614C5-8FFE-4CA2-93D2-3475BD1D68C0}" srcId="{C8249D5A-CA8E-45B9-9FEC-7B2B45F3213F}" destId="{DE11CF6F-21F7-426F-A63C-164C41B32A38}" srcOrd="0" destOrd="0" parTransId="{DBDB2DB7-B35D-4D2B-BC2A-40E38C0D50E5}" sibTransId="{EA357ADD-5CDE-4451-A9FC-7450357EF9DF}"/>
    <dgm:cxn modelId="{C25791C5-94D2-4EEA-8E76-8EA4146271C9}" srcId="{94D45401-F28A-464C-AD6D-28B7A22F4CE2}" destId="{0940B4AC-A390-463F-87B6-8CA9FAD0E705}" srcOrd="0" destOrd="0" parTransId="{6C013CF7-4B79-4FDF-A85E-8D3FDA6245CB}" sibTransId="{50E392C0-9256-452F-AA48-5DD0B3869C9E}"/>
    <dgm:cxn modelId="{FE480ED4-0554-4EC2-BA00-F59DC0061D7A}" srcId="{8D33F723-0241-4909-85A9-4F4D1DE67403}" destId="{C8249D5A-CA8E-45B9-9FEC-7B2B45F3213F}" srcOrd="1" destOrd="0" parTransId="{0295F9E9-0BE7-4135-A9E4-9933CE914790}" sibTransId="{57430353-8F28-41AF-9751-BF8965E1DDF8}"/>
    <dgm:cxn modelId="{86AC3CF5-CC03-4348-9836-C84AB893ADBF}" srcId="{F06708EE-3A18-4F3B-B846-BBBD8ED9E681}" destId="{7D220D3A-861F-4AC0-B1A4-3286832D7826}" srcOrd="2" destOrd="0" parTransId="{50966F93-AE1B-4025-8D0C-C70130304FAD}" sibTransId="{12948BC1-A521-41EA-A528-04A5EC38B3BE}"/>
    <dgm:cxn modelId="{A5E569E7-2BCB-4B23-B957-5C5681F23B02}" type="presParOf" srcId="{8F80F3C1-A7A0-4432-85FD-987BECD085E1}" destId="{4CDA3FDC-51D5-46C6-B707-7B628D47510E}" srcOrd="0" destOrd="0" presId="urn:microsoft.com/office/officeart/2018/2/layout/IconVerticalSolidList"/>
    <dgm:cxn modelId="{6761A6E2-D4E0-4F9E-9F8C-AD968756AE93}" type="presParOf" srcId="{4CDA3FDC-51D5-46C6-B707-7B628D47510E}" destId="{8DDDA587-C31B-4712-B7EF-71699070F3BE}" srcOrd="0" destOrd="0" presId="urn:microsoft.com/office/officeart/2018/2/layout/IconVerticalSolidList"/>
    <dgm:cxn modelId="{A08FEA81-3E41-4B3F-85BD-75E2E5C5E8AF}" type="presParOf" srcId="{4CDA3FDC-51D5-46C6-B707-7B628D47510E}" destId="{B76B0810-549A-43E4-AB63-F2543897A9E7}" srcOrd="1" destOrd="0" presId="urn:microsoft.com/office/officeart/2018/2/layout/IconVerticalSolidList"/>
    <dgm:cxn modelId="{FF2C917E-99E5-4600-BE92-D8E5D0312436}" type="presParOf" srcId="{4CDA3FDC-51D5-46C6-B707-7B628D47510E}" destId="{EAFD39FA-A07B-4873-ABD7-B89051095C36}" srcOrd="2" destOrd="0" presId="urn:microsoft.com/office/officeart/2018/2/layout/IconVerticalSolidList"/>
    <dgm:cxn modelId="{D188F49C-6F13-4CDE-9877-002C1B5755C6}" type="presParOf" srcId="{4CDA3FDC-51D5-46C6-B707-7B628D47510E}" destId="{C968633E-069C-45B4-A5EB-2EBA268D044E}" srcOrd="3" destOrd="0" presId="urn:microsoft.com/office/officeart/2018/2/layout/IconVerticalSolidList"/>
    <dgm:cxn modelId="{C7A47C57-4457-4453-8125-B9C4DECF2AA9}" type="presParOf" srcId="{4CDA3FDC-51D5-46C6-B707-7B628D47510E}" destId="{7400B0A5-D2AA-4792-A566-A44E57F6C49A}" srcOrd="4" destOrd="0" presId="urn:microsoft.com/office/officeart/2018/2/layout/IconVerticalSolidList"/>
    <dgm:cxn modelId="{B77F2CE8-050C-4850-BC49-DF0B69834490}" type="presParOf" srcId="{8F80F3C1-A7A0-4432-85FD-987BECD085E1}" destId="{940699F1-CE65-4994-BDE6-52DB2B634093}" srcOrd="1" destOrd="0" presId="urn:microsoft.com/office/officeart/2018/2/layout/IconVerticalSolidList"/>
    <dgm:cxn modelId="{4496BE50-052E-460D-8CC8-01AC955C0148}" type="presParOf" srcId="{8F80F3C1-A7A0-4432-85FD-987BECD085E1}" destId="{2B91FD60-BF7B-4ACE-9EAF-3EFC4FE65AEF}" srcOrd="2" destOrd="0" presId="urn:microsoft.com/office/officeart/2018/2/layout/IconVerticalSolidList"/>
    <dgm:cxn modelId="{3F96086E-6568-4B6E-9027-6EA678C3994F}" type="presParOf" srcId="{2B91FD60-BF7B-4ACE-9EAF-3EFC4FE65AEF}" destId="{086CF736-62F4-4FE2-B96A-DEF8C57F2102}" srcOrd="0" destOrd="0" presId="urn:microsoft.com/office/officeart/2018/2/layout/IconVerticalSolidList"/>
    <dgm:cxn modelId="{A0B96D32-129F-4EDB-95B3-B63090168F91}" type="presParOf" srcId="{2B91FD60-BF7B-4ACE-9EAF-3EFC4FE65AEF}" destId="{EFC702D5-6F7C-4665-A1FC-A19EC1662C10}" srcOrd="1" destOrd="0" presId="urn:microsoft.com/office/officeart/2018/2/layout/IconVerticalSolidList"/>
    <dgm:cxn modelId="{4F38DE3C-5796-4C7E-A530-F79A62B4956D}" type="presParOf" srcId="{2B91FD60-BF7B-4ACE-9EAF-3EFC4FE65AEF}" destId="{450357F7-1197-4DA1-9DDD-A56F4A4F9235}" srcOrd="2" destOrd="0" presId="urn:microsoft.com/office/officeart/2018/2/layout/IconVerticalSolidList"/>
    <dgm:cxn modelId="{007899C4-52B0-4427-98AD-0C805DD1A55E}" type="presParOf" srcId="{2B91FD60-BF7B-4ACE-9EAF-3EFC4FE65AEF}" destId="{985B2DCE-6F0B-4911-B6BA-6BDA671A9190}" srcOrd="3" destOrd="0" presId="urn:microsoft.com/office/officeart/2018/2/layout/IconVerticalSolidList"/>
    <dgm:cxn modelId="{A64CE27F-4DBD-4458-B224-1BBF5F513AA4}" type="presParOf" srcId="{2B91FD60-BF7B-4ACE-9EAF-3EFC4FE65AEF}" destId="{FB0F383E-D620-4B6B-A010-3BEECF0BAA99}" srcOrd="4" destOrd="0" presId="urn:microsoft.com/office/officeart/2018/2/layout/IconVerticalSolidList"/>
    <dgm:cxn modelId="{B1277056-C268-4763-8C0F-7032900E0B5C}" type="presParOf" srcId="{8F80F3C1-A7A0-4432-85FD-987BECD085E1}" destId="{25AABC5A-E0B2-4B6C-92BF-E6DA7C2762CB}" srcOrd="3" destOrd="0" presId="urn:microsoft.com/office/officeart/2018/2/layout/IconVerticalSolidList"/>
    <dgm:cxn modelId="{863F4386-2C9E-46A2-832C-2B1458F62691}" type="presParOf" srcId="{8F80F3C1-A7A0-4432-85FD-987BECD085E1}" destId="{0C83B660-F3B3-4AA6-803D-805839DBAE14}" srcOrd="4" destOrd="0" presId="urn:microsoft.com/office/officeart/2018/2/layout/IconVerticalSolidList"/>
    <dgm:cxn modelId="{80E4ED4B-B824-4DEC-8951-55A41D315901}" type="presParOf" srcId="{0C83B660-F3B3-4AA6-803D-805839DBAE14}" destId="{85505E9F-0511-4E40-B1A3-AD990550B8DE}" srcOrd="0" destOrd="0" presId="urn:microsoft.com/office/officeart/2018/2/layout/IconVerticalSolidList"/>
    <dgm:cxn modelId="{055C0FC8-F69C-4497-BE87-47A6238FC651}" type="presParOf" srcId="{0C83B660-F3B3-4AA6-803D-805839DBAE14}" destId="{3CECFD14-F00A-4699-BF88-7DA449C3D1BC}" srcOrd="1" destOrd="0" presId="urn:microsoft.com/office/officeart/2018/2/layout/IconVerticalSolidList"/>
    <dgm:cxn modelId="{550CCD8E-AAD5-425A-83C3-9B6FDC12FFE5}" type="presParOf" srcId="{0C83B660-F3B3-4AA6-803D-805839DBAE14}" destId="{BDC84126-6F79-4F72-8DC4-5F1A0C8C5810}" srcOrd="2" destOrd="0" presId="urn:microsoft.com/office/officeart/2018/2/layout/IconVerticalSolidList"/>
    <dgm:cxn modelId="{402AA9C0-84BC-45FB-9E0F-87F645D9DE8E}" type="presParOf" srcId="{0C83B660-F3B3-4AA6-803D-805839DBAE14}" destId="{28846DE4-F32A-488E-A2D9-0D04E3CD892C}" srcOrd="3" destOrd="0" presId="urn:microsoft.com/office/officeart/2018/2/layout/IconVerticalSolidList"/>
    <dgm:cxn modelId="{E1418297-3E7C-43D7-90C4-DD5DDB5EE150}" type="presParOf" srcId="{0C83B660-F3B3-4AA6-803D-805839DBAE14}" destId="{B91721F8-30E2-4021-B367-F3817761C391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78C5FC3-BD15-4D31-A858-401DC220FB6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68C1D3E-A5A1-453C-A6A1-FD152491A048}">
      <dgm:prSet custT="1"/>
      <dgm:spPr/>
      <dgm:t>
        <a:bodyPr anchor="ctr"/>
        <a:lstStyle/>
        <a:p>
          <a:pPr algn="ctr">
            <a:defRPr cap="all"/>
          </a:pPr>
          <a:r>
            <a:rPr lang="en-US" sz="2000" cap="none" dirty="0"/>
            <a:t>Regulations often ambiguous on “gross negligence” definitions</a:t>
          </a:r>
        </a:p>
      </dgm:t>
    </dgm:pt>
    <dgm:pt modelId="{475F551D-6A36-4D81-AA5C-F01DD161B8C1}" type="parTrans" cxnId="{B43B03A7-6DDE-4E46-A036-E32B1DDA249B}">
      <dgm:prSet/>
      <dgm:spPr/>
      <dgm:t>
        <a:bodyPr/>
        <a:lstStyle/>
        <a:p>
          <a:endParaRPr lang="en-US"/>
        </a:p>
      </dgm:t>
    </dgm:pt>
    <dgm:pt modelId="{D3180DBC-7273-472E-858F-EB352DF00819}" type="sibTrans" cxnId="{B43B03A7-6DDE-4E46-A036-E32B1DDA249B}">
      <dgm:prSet/>
      <dgm:spPr/>
      <dgm:t>
        <a:bodyPr/>
        <a:lstStyle/>
        <a:p>
          <a:endParaRPr lang="en-US"/>
        </a:p>
      </dgm:t>
    </dgm:pt>
    <dgm:pt modelId="{471052BB-5966-4646-8EDE-FB8F47943BA6}">
      <dgm:prSet custT="1"/>
      <dgm:spPr/>
      <dgm:t>
        <a:bodyPr anchor="ctr"/>
        <a:lstStyle/>
        <a:p>
          <a:pPr>
            <a:defRPr cap="all"/>
          </a:pPr>
          <a:r>
            <a:rPr lang="en-US" sz="2000" cap="none" dirty="0"/>
            <a:t>Legal contexts force punitive reactions</a:t>
          </a:r>
        </a:p>
      </dgm:t>
    </dgm:pt>
    <dgm:pt modelId="{852CB32E-FB8D-405F-9419-74F6C7898347}" type="parTrans" cxnId="{48C97756-72BB-4BF3-ADAF-0D1695DB628E}">
      <dgm:prSet/>
      <dgm:spPr/>
      <dgm:t>
        <a:bodyPr/>
        <a:lstStyle/>
        <a:p>
          <a:endParaRPr lang="en-US"/>
        </a:p>
      </dgm:t>
    </dgm:pt>
    <dgm:pt modelId="{5C82AA65-D6C6-4544-9AC6-6D1B91F3DA8B}" type="sibTrans" cxnId="{48C97756-72BB-4BF3-ADAF-0D1695DB628E}">
      <dgm:prSet/>
      <dgm:spPr/>
      <dgm:t>
        <a:bodyPr/>
        <a:lstStyle/>
        <a:p>
          <a:endParaRPr lang="en-US"/>
        </a:p>
      </dgm:t>
    </dgm:pt>
    <dgm:pt modelId="{8B21C35D-9A1B-44CD-B602-D6092262DFDC}">
      <dgm:prSet custT="1"/>
      <dgm:spPr/>
      <dgm:t>
        <a:bodyPr anchor="ctr"/>
        <a:lstStyle/>
        <a:p>
          <a:pPr>
            <a:defRPr cap="all"/>
          </a:pPr>
          <a:r>
            <a:rPr lang="en-US" sz="2000" cap="none" dirty="0"/>
            <a:t>Organizational history of blaming mentality, behaviors, and systems</a:t>
          </a:r>
        </a:p>
      </dgm:t>
    </dgm:pt>
    <dgm:pt modelId="{F5069A44-CEBB-4B07-A09B-B98F31FCC84C}" type="parTrans" cxnId="{59AB0CF9-854C-4293-A039-475B8C2887E3}">
      <dgm:prSet/>
      <dgm:spPr/>
      <dgm:t>
        <a:bodyPr/>
        <a:lstStyle/>
        <a:p>
          <a:endParaRPr lang="en-US"/>
        </a:p>
      </dgm:t>
    </dgm:pt>
    <dgm:pt modelId="{F41B1AEF-614A-46BD-AF2B-ECBCD9BCD178}" type="sibTrans" cxnId="{59AB0CF9-854C-4293-A039-475B8C2887E3}">
      <dgm:prSet/>
      <dgm:spPr/>
      <dgm:t>
        <a:bodyPr/>
        <a:lstStyle/>
        <a:p>
          <a:endParaRPr lang="en-US"/>
        </a:p>
      </dgm:t>
    </dgm:pt>
    <dgm:pt modelId="{6B91CDC7-BAB1-4CCD-8DA1-6836A43E0509}" type="pres">
      <dgm:prSet presAssocID="{B78C5FC3-BD15-4D31-A858-401DC220FB6E}" presName="root" presStyleCnt="0">
        <dgm:presLayoutVars>
          <dgm:dir/>
          <dgm:resizeHandles val="exact"/>
        </dgm:presLayoutVars>
      </dgm:prSet>
      <dgm:spPr/>
    </dgm:pt>
    <dgm:pt modelId="{B668A490-6608-4C07-A3B3-C1D21E74CC49}" type="pres">
      <dgm:prSet presAssocID="{B68C1D3E-A5A1-453C-A6A1-FD152491A048}" presName="compNode" presStyleCnt="0"/>
      <dgm:spPr/>
    </dgm:pt>
    <dgm:pt modelId="{19C59D27-CE12-4701-8B5E-1B1C160AB7E6}" type="pres">
      <dgm:prSet presAssocID="{B68C1D3E-A5A1-453C-A6A1-FD152491A048}" presName="iconBgRect" presStyleLbl="bgShp" presStyleIdx="0" presStyleCnt="3"/>
      <dgm:spPr/>
    </dgm:pt>
    <dgm:pt modelId="{08B1FD7B-5E07-43A1-9340-D01D63B0260A}" type="pres">
      <dgm:prSet presAssocID="{B68C1D3E-A5A1-453C-A6A1-FD152491A04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B9512C1B-6CBC-4633-BE57-815C84B535A7}" type="pres">
      <dgm:prSet presAssocID="{B68C1D3E-A5A1-453C-A6A1-FD152491A048}" presName="spaceRect" presStyleCnt="0"/>
      <dgm:spPr/>
    </dgm:pt>
    <dgm:pt modelId="{56F1E828-7E14-4658-8458-D4EB54F4F816}" type="pres">
      <dgm:prSet presAssocID="{B68C1D3E-A5A1-453C-A6A1-FD152491A048}" presName="textRect" presStyleLbl="revTx" presStyleIdx="0" presStyleCnt="3" custScaleY="129612">
        <dgm:presLayoutVars>
          <dgm:chMax val="1"/>
          <dgm:chPref val="1"/>
        </dgm:presLayoutVars>
      </dgm:prSet>
      <dgm:spPr/>
    </dgm:pt>
    <dgm:pt modelId="{9A491CFC-A293-44ED-96A6-47B191E06263}" type="pres">
      <dgm:prSet presAssocID="{D3180DBC-7273-472E-858F-EB352DF00819}" presName="sibTrans" presStyleCnt="0"/>
      <dgm:spPr/>
    </dgm:pt>
    <dgm:pt modelId="{1822876E-B1D4-4F0E-AE3E-DC30806A7DA9}" type="pres">
      <dgm:prSet presAssocID="{471052BB-5966-4646-8EDE-FB8F47943BA6}" presName="compNode" presStyleCnt="0"/>
      <dgm:spPr/>
    </dgm:pt>
    <dgm:pt modelId="{3011F05A-D2EE-423B-870C-944B00167124}" type="pres">
      <dgm:prSet presAssocID="{471052BB-5966-4646-8EDE-FB8F47943BA6}" presName="iconBgRect" presStyleLbl="bgShp" presStyleIdx="1" presStyleCnt="3"/>
      <dgm:spPr/>
    </dgm:pt>
    <dgm:pt modelId="{CC1987C3-101E-466B-BB77-D256B8899B75}" type="pres">
      <dgm:prSet presAssocID="{471052BB-5966-4646-8EDE-FB8F47943BA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vel"/>
        </a:ext>
      </dgm:extLst>
    </dgm:pt>
    <dgm:pt modelId="{ABDFE6F8-2B1F-4978-B543-4182517D6AE6}" type="pres">
      <dgm:prSet presAssocID="{471052BB-5966-4646-8EDE-FB8F47943BA6}" presName="spaceRect" presStyleCnt="0"/>
      <dgm:spPr/>
    </dgm:pt>
    <dgm:pt modelId="{988E2465-2FCC-4475-BBCB-D0D9AFFD927D}" type="pres">
      <dgm:prSet presAssocID="{471052BB-5966-4646-8EDE-FB8F47943BA6}" presName="textRect" presStyleLbl="revTx" presStyleIdx="1" presStyleCnt="3" custScaleY="129697">
        <dgm:presLayoutVars>
          <dgm:chMax val="1"/>
          <dgm:chPref val="1"/>
        </dgm:presLayoutVars>
      </dgm:prSet>
      <dgm:spPr/>
    </dgm:pt>
    <dgm:pt modelId="{BD607E79-FD71-4A04-B661-80F23F2DF9C5}" type="pres">
      <dgm:prSet presAssocID="{5C82AA65-D6C6-4544-9AC6-6D1B91F3DA8B}" presName="sibTrans" presStyleCnt="0"/>
      <dgm:spPr/>
    </dgm:pt>
    <dgm:pt modelId="{B755817E-9F76-4A16-9F46-0F018974F457}" type="pres">
      <dgm:prSet presAssocID="{8B21C35D-9A1B-44CD-B602-D6092262DFDC}" presName="compNode" presStyleCnt="0"/>
      <dgm:spPr/>
    </dgm:pt>
    <dgm:pt modelId="{D0E8C31B-740C-452A-85F0-192766461FC9}" type="pres">
      <dgm:prSet presAssocID="{8B21C35D-9A1B-44CD-B602-D6092262DFDC}" presName="iconBgRect" presStyleLbl="bgShp" presStyleIdx="2" presStyleCnt="3"/>
      <dgm:spPr/>
    </dgm:pt>
    <dgm:pt modelId="{CAA40B4E-65DA-4894-AC44-E6FA0629F880}" type="pres">
      <dgm:prSet presAssocID="{8B21C35D-9A1B-44CD-B602-D6092262DF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ma"/>
        </a:ext>
      </dgm:extLst>
    </dgm:pt>
    <dgm:pt modelId="{1AABB5D6-7D3A-44A9-8B2A-69D251E4C113}" type="pres">
      <dgm:prSet presAssocID="{8B21C35D-9A1B-44CD-B602-D6092262DFDC}" presName="spaceRect" presStyleCnt="0"/>
      <dgm:spPr/>
    </dgm:pt>
    <dgm:pt modelId="{D44C0D81-C199-463E-9788-F8B69627560F}" type="pres">
      <dgm:prSet presAssocID="{8B21C35D-9A1B-44CD-B602-D6092262DFDC}" presName="textRect" presStyleLbl="revTx" presStyleIdx="2" presStyleCnt="3" custScaleY="121230">
        <dgm:presLayoutVars>
          <dgm:chMax val="1"/>
          <dgm:chPref val="1"/>
        </dgm:presLayoutVars>
      </dgm:prSet>
      <dgm:spPr/>
    </dgm:pt>
  </dgm:ptLst>
  <dgm:cxnLst>
    <dgm:cxn modelId="{61B73630-A582-4E39-9FC8-24792E0B9E67}" type="presOf" srcId="{8B21C35D-9A1B-44CD-B602-D6092262DFDC}" destId="{D44C0D81-C199-463E-9788-F8B69627560F}" srcOrd="0" destOrd="0" presId="urn:microsoft.com/office/officeart/2018/5/layout/IconCircleLabelList"/>
    <dgm:cxn modelId="{0C522472-5BAD-4202-8AE0-369283E568F8}" type="presOf" srcId="{B68C1D3E-A5A1-453C-A6A1-FD152491A048}" destId="{56F1E828-7E14-4658-8458-D4EB54F4F816}" srcOrd="0" destOrd="0" presId="urn:microsoft.com/office/officeart/2018/5/layout/IconCircleLabelList"/>
    <dgm:cxn modelId="{48C97756-72BB-4BF3-ADAF-0D1695DB628E}" srcId="{B78C5FC3-BD15-4D31-A858-401DC220FB6E}" destId="{471052BB-5966-4646-8EDE-FB8F47943BA6}" srcOrd="1" destOrd="0" parTransId="{852CB32E-FB8D-405F-9419-74F6C7898347}" sibTransId="{5C82AA65-D6C6-4544-9AC6-6D1B91F3DA8B}"/>
    <dgm:cxn modelId="{B43B03A7-6DDE-4E46-A036-E32B1DDA249B}" srcId="{B78C5FC3-BD15-4D31-A858-401DC220FB6E}" destId="{B68C1D3E-A5A1-453C-A6A1-FD152491A048}" srcOrd="0" destOrd="0" parTransId="{475F551D-6A36-4D81-AA5C-F01DD161B8C1}" sibTransId="{D3180DBC-7273-472E-858F-EB352DF00819}"/>
    <dgm:cxn modelId="{B9CA93CD-BFA6-4914-8A12-6B7038DE46A2}" type="presOf" srcId="{B78C5FC3-BD15-4D31-A858-401DC220FB6E}" destId="{6B91CDC7-BAB1-4CCD-8DA1-6836A43E0509}" srcOrd="0" destOrd="0" presId="urn:microsoft.com/office/officeart/2018/5/layout/IconCircleLabelList"/>
    <dgm:cxn modelId="{79CBC3EC-2F98-4869-A67B-868D404092D0}" type="presOf" srcId="{471052BB-5966-4646-8EDE-FB8F47943BA6}" destId="{988E2465-2FCC-4475-BBCB-D0D9AFFD927D}" srcOrd="0" destOrd="0" presId="urn:microsoft.com/office/officeart/2018/5/layout/IconCircleLabelList"/>
    <dgm:cxn modelId="{59AB0CF9-854C-4293-A039-475B8C2887E3}" srcId="{B78C5FC3-BD15-4D31-A858-401DC220FB6E}" destId="{8B21C35D-9A1B-44CD-B602-D6092262DFDC}" srcOrd="2" destOrd="0" parTransId="{F5069A44-CEBB-4B07-A09B-B98F31FCC84C}" sibTransId="{F41B1AEF-614A-46BD-AF2B-ECBCD9BCD178}"/>
    <dgm:cxn modelId="{9AC22597-66AB-43E7-A658-432B8CAAC504}" type="presParOf" srcId="{6B91CDC7-BAB1-4CCD-8DA1-6836A43E0509}" destId="{B668A490-6608-4C07-A3B3-C1D21E74CC49}" srcOrd="0" destOrd="0" presId="urn:microsoft.com/office/officeart/2018/5/layout/IconCircleLabelList"/>
    <dgm:cxn modelId="{59DB6E65-2D55-4C25-98F6-C44399A9AF1D}" type="presParOf" srcId="{B668A490-6608-4C07-A3B3-C1D21E74CC49}" destId="{19C59D27-CE12-4701-8B5E-1B1C160AB7E6}" srcOrd="0" destOrd="0" presId="urn:microsoft.com/office/officeart/2018/5/layout/IconCircleLabelList"/>
    <dgm:cxn modelId="{6DE185D9-958F-4B66-92B6-45BA664103EB}" type="presParOf" srcId="{B668A490-6608-4C07-A3B3-C1D21E74CC49}" destId="{08B1FD7B-5E07-43A1-9340-D01D63B0260A}" srcOrd="1" destOrd="0" presId="urn:microsoft.com/office/officeart/2018/5/layout/IconCircleLabelList"/>
    <dgm:cxn modelId="{B7710E9E-5748-4801-8331-0551E79CF14D}" type="presParOf" srcId="{B668A490-6608-4C07-A3B3-C1D21E74CC49}" destId="{B9512C1B-6CBC-4633-BE57-815C84B535A7}" srcOrd="2" destOrd="0" presId="urn:microsoft.com/office/officeart/2018/5/layout/IconCircleLabelList"/>
    <dgm:cxn modelId="{DCA8E014-6444-495C-8A22-7F5BE575574F}" type="presParOf" srcId="{B668A490-6608-4C07-A3B3-C1D21E74CC49}" destId="{56F1E828-7E14-4658-8458-D4EB54F4F816}" srcOrd="3" destOrd="0" presId="urn:microsoft.com/office/officeart/2018/5/layout/IconCircleLabelList"/>
    <dgm:cxn modelId="{7D427528-56DC-442E-AFCA-545A74863BBB}" type="presParOf" srcId="{6B91CDC7-BAB1-4CCD-8DA1-6836A43E0509}" destId="{9A491CFC-A293-44ED-96A6-47B191E06263}" srcOrd="1" destOrd="0" presId="urn:microsoft.com/office/officeart/2018/5/layout/IconCircleLabelList"/>
    <dgm:cxn modelId="{86145ADE-E3B0-4F69-B73A-B7A193B5C48B}" type="presParOf" srcId="{6B91CDC7-BAB1-4CCD-8DA1-6836A43E0509}" destId="{1822876E-B1D4-4F0E-AE3E-DC30806A7DA9}" srcOrd="2" destOrd="0" presId="urn:microsoft.com/office/officeart/2018/5/layout/IconCircleLabelList"/>
    <dgm:cxn modelId="{42D87CDC-4615-4865-9F46-966F92D57AEE}" type="presParOf" srcId="{1822876E-B1D4-4F0E-AE3E-DC30806A7DA9}" destId="{3011F05A-D2EE-423B-870C-944B00167124}" srcOrd="0" destOrd="0" presId="urn:microsoft.com/office/officeart/2018/5/layout/IconCircleLabelList"/>
    <dgm:cxn modelId="{13794BC8-6999-4F61-9451-FC70E5696927}" type="presParOf" srcId="{1822876E-B1D4-4F0E-AE3E-DC30806A7DA9}" destId="{CC1987C3-101E-466B-BB77-D256B8899B75}" srcOrd="1" destOrd="0" presId="urn:microsoft.com/office/officeart/2018/5/layout/IconCircleLabelList"/>
    <dgm:cxn modelId="{B95A4BA2-D0B6-4A47-933F-E8F6A432B18C}" type="presParOf" srcId="{1822876E-B1D4-4F0E-AE3E-DC30806A7DA9}" destId="{ABDFE6F8-2B1F-4978-B543-4182517D6AE6}" srcOrd="2" destOrd="0" presId="urn:microsoft.com/office/officeart/2018/5/layout/IconCircleLabelList"/>
    <dgm:cxn modelId="{F7D05F47-A8BF-4389-9F17-ED82EAA9CF9A}" type="presParOf" srcId="{1822876E-B1D4-4F0E-AE3E-DC30806A7DA9}" destId="{988E2465-2FCC-4475-BBCB-D0D9AFFD927D}" srcOrd="3" destOrd="0" presId="urn:microsoft.com/office/officeart/2018/5/layout/IconCircleLabelList"/>
    <dgm:cxn modelId="{05561DEC-5DB5-44E4-95F9-3683A529AF85}" type="presParOf" srcId="{6B91CDC7-BAB1-4CCD-8DA1-6836A43E0509}" destId="{BD607E79-FD71-4A04-B661-80F23F2DF9C5}" srcOrd="3" destOrd="0" presId="urn:microsoft.com/office/officeart/2018/5/layout/IconCircleLabelList"/>
    <dgm:cxn modelId="{05CDA305-B375-4B95-8568-C973CA0F1317}" type="presParOf" srcId="{6B91CDC7-BAB1-4CCD-8DA1-6836A43E0509}" destId="{B755817E-9F76-4A16-9F46-0F018974F457}" srcOrd="4" destOrd="0" presId="urn:microsoft.com/office/officeart/2018/5/layout/IconCircleLabelList"/>
    <dgm:cxn modelId="{79E205A6-345E-4471-B5A8-5333EA4F557B}" type="presParOf" srcId="{B755817E-9F76-4A16-9F46-0F018974F457}" destId="{D0E8C31B-740C-452A-85F0-192766461FC9}" srcOrd="0" destOrd="0" presId="urn:microsoft.com/office/officeart/2018/5/layout/IconCircleLabelList"/>
    <dgm:cxn modelId="{AC56A7C8-DE65-4CEB-8C15-A5E10BAD3D84}" type="presParOf" srcId="{B755817E-9F76-4A16-9F46-0F018974F457}" destId="{CAA40B4E-65DA-4894-AC44-E6FA0629F880}" srcOrd="1" destOrd="0" presId="urn:microsoft.com/office/officeart/2018/5/layout/IconCircleLabelList"/>
    <dgm:cxn modelId="{92C0DBB8-745A-42DB-9AFA-679112E6778F}" type="presParOf" srcId="{B755817E-9F76-4A16-9F46-0F018974F457}" destId="{1AABB5D6-7D3A-44A9-8B2A-69D251E4C113}" srcOrd="2" destOrd="0" presId="urn:microsoft.com/office/officeart/2018/5/layout/IconCircleLabelList"/>
    <dgm:cxn modelId="{73DB06E8-9F5E-4403-BEA8-A39E8CCF842F}" type="presParOf" srcId="{B755817E-9F76-4A16-9F46-0F018974F457}" destId="{D44C0D81-C199-463E-9788-F8B69627560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48F4D1-1BF9-4947-8F03-B739C26E36BE}">
      <dsp:nvSpPr>
        <dsp:cNvPr id="0" name=""/>
        <dsp:cNvSpPr/>
      </dsp:nvSpPr>
      <dsp:spPr>
        <a:xfrm>
          <a:off x="1573485" y="112650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09C6CB-AD43-47F9-8C8C-950F27C77921}">
      <dsp:nvSpPr>
        <dsp:cNvPr id="0" name=""/>
        <dsp:cNvSpPr/>
      </dsp:nvSpPr>
      <dsp:spPr>
        <a:xfrm>
          <a:off x="169485" y="180910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b="1" u="sng" kern="1200"/>
            <a:t>The Barriers And Challenges</a:t>
          </a:r>
          <a:endParaRPr lang="en-US" sz="2200" kern="1200"/>
        </a:p>
      </dsp:txBody>
      <dsp:txXfrm>
        <a:off x="169485" y="1809101"/>
        <a:ext cx="4320000" cy="648000"/>
      </dsp:txXfrm>
    </dsp:sp>
    <dsp:sp modelId="{109F2AB8-1363-45D5-8905-35C902F1F43A}">
      <dsp:nvSpPr>
        <dsp:cNvPr id="0" name=""/>
        <dsp:cNvSpPr/>
      </dsp:nvSpPr>
      <dsp:spPr>
        <a:xfrm>
          <a:off x="169485" y="2542892"/>
          <a:ext cx="4320000" cy="18593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Blame and Outcome Bias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Lack of Transparency and Inconsistency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Conceptual and Cultural Barries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Personal, Social, and Linguistic Barriers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Organizational, Legal, and Regulatory Barriers</a:t>
          </a:r>
        </a:p>
      </dsp:txBody>
      <dsp:txXfrm>
        <a:off x="169485" y="2542892"/>
        <a:ext cx="4320000" cy="1859306"/>
      </dsp:txXfrm>
    </dsp:sp>
    <dsp:sp modelId="{FCD36B76-A264-42D5-9F97-20F1A5C53199}">
      <dsp:nvSpPr>
        <dsp:cNvPr id="0" name=""/>
        <dsp:cNvSpPr/>
      </dsp:nvSpPr>
      <dsp:spPr>
        <a:xfrm>
          <a:off x="6649485" y="112650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554CDB-C3C7-4A7B-92F3-9CFF4604F2AD}">
      <dsp:nvSpPr>
        <dsp:cNvPr id="0" name=""/>
        <dsp:cNvSpPr/>
      </dsp:nvSpPr>
      <dsp:spPr>
        <a:xfrm>
          <a:off x="5245485" y="180910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b="1" u="sng" kern="1200" dirty="0"/>
            <a:t>Why Is It Important To Establish?</a:t>
          </a:r>
          <a:endParaRPr lang="en-US" sz="2200" kern="1200" dirty="0"/>
        </a:p>
      </dsp:txBody>
      <dsp:txXfrm>
        <a:off x="5245485" y="1809101"/>
        <a:ext cx="4320000" cy="648000"/>
      </dsp:txXfrm>
    </dsp:sp>
    <dsp:sp modelId="{0B99D6AD-B21A-4AE1-B781-AD2E663E82B6}">
      <dsp:nvSpPr>
        <dsp:cNvPr id="0" name=""/>
        <dsp:cNvSpPr/>
      </dsp:nvSpPr>
      <dsp:spPr>
        <a:xfrm>
          <a:off x="5245485" y="2542892"/>
          <a:ext cx="4320000" cy="18593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Emphasizes Transparency 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Reporting without fear of punishment 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Accountability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Continuous Improvement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Focuses on learning and development</a:t>
          </a:r>
        </a:p>
      </dsp:txBody>
      <dsp:txXfrm>
        <a:off x="5245485" y="2542892"/>
        <a:ext cx="4320000" cy="18593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D782A7-26B6-48D6-8CB9-37B3EBB940EA}">
      <dsp:nvSpPr>
        <dsp:cNvPr id="0" name=""/>
        <dsp:cNvSpPr/>
      </dsp:nvSpPr>
      <dsp:spPr>
        <a:xfrm>
          <a:off x="830" y="579643"/>
          <a:ext cx="3240624" cy="194437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Natural tendency to assign personal fault and misses e system flaws</a:t>
          </a:r>
        </a:p>
      </dsp:txBody>
      <dsp:txXfrm>
        <a:off x="830" y="579643"/>
        <a:ext cx="3240624" cy="1944374"/>
      </dsp:txXfrm>
    </dsp:sp>
    <dsp:sp modelId="{94589E59-B12F-46A4-B95A-F243F5745ADF}">
      <dsp:nvSpPr>
        <dsp:cNvPr id="0" name=""/>
        <dsp:cNvSpPr/>
      </dsp:nvSpPr>
      <dsp:spPr>
        <a:xfrm>
          <a:off x="3565518" y="579643"/>
          <a:ext cx="3240624" cy="1944374"/>
        </a:xfrm>
        <a:prstGeom prst="rect">
          <a:avLst/>
        </a:prstGeom>
        <a:gradFill rotWithShape="0">
          <a:gsLst>
            <a:gs pos="0">
              <a:schemeClr val="accent2">
                <a:hueOff val="-482067"/>
                <a:satOff val="-3308"/>
                <a:lumOff val="1699"/>
                <a:alphaOff val="0"/>
                <a:shade val="51000"/>
                <a:satMod val="130000"/>
              </a:schemeClr>
            </a:gs>
            <a:gs pos="80000">
              <a:schemeClr val="accent2">
                <a:hueOff val="-482067"/>
                <a:satOff val="-3308"/>
                <a:lumOff val="1699"/>
                <a:alphaOff val="0"/>
                <a:shade val="93000"/>
                <a:satMod val="130000"/>
              </a:schemeClr>
            </a:gs>
            <a:gs pos="100000">
              <a:schemeClr val="accent2">
                <a:hueOff val="-482067"/>
                <a:satOff val="-3308"/>
                <a:lumOff val="169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Outcome bias leads to harsher judgments when harm occurs</a:t>
          </a:r>
        </a:p>
      </dsp:txBody>
      <dsp:txXfrm>
        <a:off x="3565518" y="579643"/>
        <a:ext cx="3240624" cy="1944374"/>
      </dsp:txXfrm>
    </dsp:sp>
    <dsp:sp modelId="{A7DAAB32-4182-4570-B89C-35808CB27F9A}">
      <dsp:nvSpPr>
        <dsp:cNvPr id="0" name=""/>
        <dsp:cNvSpPr/>
      </dsp:nvSpPr>
      <dsp:spPr>
        <a:xfrm>
          <a:off x="830" y="2848080"/>
          <a:ext cx="3240624" cy="1944374"/>
        </a:xfrm>
        <a:prstGeom prst="rect">
          <a:avLst/>
        </a:prstGeom>
        <a:gradFill rotWithShape="0">
          <a:gsLst>
            <a:gs pos="0">
              <a:schemeClr val="accent2">
                <a:hueOff val="-964133"/>
                <a:satOff val="-6616"/>
                <a:lumOff val="3399"/>
                <a:alphaOff val="0"/>
                <a:shade val="51000"/>
                <a:satMod val="130000"/>
              </a:schemeClr>
            </a:gs>
            <a:gs pos="80000">
              <a:schemeClr val="accent2">
                <a:hueOff val="-964133"/>
                <a:satOff val="-6616"/>
                <a:lumOff val="3399"/>
                <a:alphaOff val="0"/>
                <a:shade val="93000"/>
                <a:satMod val="130000"/>
              </a:schemeClr>
            </a:gs>
            <a:gs pos="100000">
              <a:schemeClr val="accent2">
                <a:hueOff val="-964133"/>
                <a:satOff val="-6616"/>
                <a:lumOff val="339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Quick judgments discourages open and honest reporting</a:t>
          </a:r>
        </a:p>
      </dsp:txBody>
      <dsp:txXfrm>
        <a:off x="830" y="2848080"/>
        <a:ext cx="3240624" cy="1944374"/>
      </dsp:txXfrm>
    </dsp:sp>
    <dsp:sp modelId="{4028B303-0E61-4A88-8943-AC47A3CE2E72}">
      <dsp:nvSpPr>
        <dsp:cNvPr id="0" name=""/>
        <dsp:cNvSpPr/>
      </dsp:nvSpPr>
      <dsp:spPr>
        <a:xfrm>
          <a:off x="3565518" y="2848080"/>
          <a:ext cx="3240624" cy="1944374"/>
        </a:xfrm>
        <a:prstGeom prst="rect">
          <a:avLst/>
        </a:prstGeom>
        <a:gradFill rotWithShape="0">
          <a:gsLst>
            <a:gs pos="0">
              <a:schemeClr val="accent2">
                <a:hueOff val="-1446200"/>
                <a:satOff val="-9924"/>
                <a:lumOff val="5098"/>
                <a:alphaOff val="0"/>
                <a:shade val="51000"/>
                <a:satMod val="130000"/>
              </a:schemeClr>
            </a:gs>
            <a:gs pos="80000">
              <a:schemeClr val="accent2">
                <a:hueOff val="-1446200"/>
                <a:satOff val="-9924"/>
                <a:lumOff val="5098"/>
                <a:alphaOff val="0"/>
                <a:shade val="93000"/>
                <a:satMod val="130000"/>
              </a:schemeClr>
            </a:gs>
            <a:gs pos="100000">
              <a:schemeClr val="accent2">
                <a:hueOff val="-1446200"/>
                <a:satOff val="-9924"/>
                <a:lumOff val="509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Prevents proactive and conductive problem-solving</a:t>
          </a:r>
        </a:p>
      </dsp:txBody>
      <dsp:txXfrm>
        <a:off x="3565518" y="2848080"/>
        <a:ext cx="3240624" cy="19443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C184A2-4A03-4018-AD54-365717BDD75C}">
      <dsp:nvSpPr>
        <dsp:cNvPr id="0" name=""/>
        <dsp:cNvSpPr/>
      </dsp:nvSpPr>
      <dsp:spPr>
        <a:xfrm>
          <a:off x="1452460" y="2975"/>
          <a:ext cx="3362875" cy="201772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Culture cannot be “designed” top‑down</a:t>
          </a:r>
        </a:p>
      </dsp:txBody>
      <dsp:txXfrm>
        <a:off x="1452460" y="2975"/>
        <a:ext cx="3362875" cy="2017725"/>
      </dsp:txXfrm>
    </dsp:sp>
    <dsp:sp modelId="{BD959390-99A9-46CF-ACAB-441475F48692}">
      <dsp:nvSpPr>
        <dsp:cNvPr id="0" name=""/>
        <dsp:cNvSpPr/>
      </dsp:nvSpPr>
      <dsp:spPr>
        <a:xfrm>
          <a:off x="5151623" y="2975"/>
          <a:ext cx="3362875" cy="201772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Change is slow and evolutionary</a:t>
          </a:r>
        </a:p>
      </dsp:txBody>
      <dsp:txXfrm>
        <a:off x="5151623" y="2975"/>
        <a:ext cx="3362875" cy="2017725"/>
      </dsp:txXfrm>
    </dsp:sp>
    <dsp:sp modelId="{956BF6D6-998E-49C8-A748-1E0267354832}">
      <dsp:nvSpPr>
        <dsp:cNvPr id="0" name=""/>
        <dsp:cNvSpPr/>
      </dsp:nvSpPr>
      <dsp:spPr>
        <a:xfrm>
          <a:off x="1452460" y="2356988"/>
          <a:ext cx="3362875" cy="201772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Different subcultures have different ideals, habits, and behaviors</a:t>
          </a:r>
        </a:p>
      </dsp:txBody>
      <dsp:txXfrm>
        <a:off x="1452460" y="2356988"/>
        <a:ext cx="3362875" cy="2017725"/>
      </dsp:txXfrm>
    </dsp:sp>
    <dsp:sp modelId="{C126F7AB-A94E-4318-B6E6-0C80C8519AB0}">
      <dsp:nvSpPr>
        <dsp:cNvPr id="0" name=""/>
        <dsp:cNvSpPr/>
      </dsp:nvSpPr>
      <dsp:spPr>
        <a:xfrm>
          <a:off x="5151623" y="2356988"/>
          <a:ext cx="3362875" cy="201772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Expectations influenced by professional norms and historical habits</a:t>
          </a:r>
        </a:p>
      </dsp:txBody>
      <dsp:txXfrm>
        <a:off x="5151623" y="2356988"/>
        <a:ext cx="3362875" cy="201772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DDA587-C31B-4712-B7EF-71699070F3BE}">
      <dsp:nvSpPr>
        <dsp:cNvPr id="0" name=""/>
        <dsp:cNvSpPr/>
      </dsp:nvSpPr>
      <dsp:spPr>
        <a:xfrm>
          <a:off x="0" y="512"/>
          <a:ext cx="9871709" cy="119967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6B0810-549A-43E4-AB63-F2543897A9E7}">
      <dsp:nvSpPr>
        <dsp:cNvPr id="0" name=""/>
        <dsp:cNvSpPr/>
      </dsp:nvSpPr>
      <dsp:spPr>
        <a:xfrm>
          <a:off x="362901" y="270439"/>
          <a:ext cx="659821" cy="65982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68633E-069C-45B4-A5EB-2EBA268D044E}">
      <dsp:nvSpPr>
        <dsp:cNvPr id="0" name=""/>
        <dsp:cNvSpPr/>
      </dsp:nvSpPr>
      <dsp:spPr>
        <a:xfrm>
          <a:off x="1385625" y="512"/>
          <a:ext cx="4442269" cy="1199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966" tIns="126966" rIns="126966" bIns="12696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Responses to errors shaped by </a:t>
          </a:r>
        </a:p>
      </dsp:txBody>
      <dsp:txXfrm>
        <a:off x="1385625" y="512"/>
        <a:ext cx="4442269" cy="1199675"/>
      </dsp:txXfrm>
    </dsp:sp>
    <dsp:sp modelId="{7400B0A5-D2AA-4792-A566-A44E57F6C49A}">
      <dsp:nvSpPr>
        <dsp:cNvPr id="0" name=""/>
        <dsp:cNvSpPr/>
      </dsp:nvSpPr>
      <dsp:spPr>
        <a:xfrm>
          <a:off x="5827894" y="512"/>
          <a:ext cx="4043815" cy="1199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966" tIns="126966" rIns="126966" bIns="126966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Individual values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Hindsight bias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Trust issues </a:t>
          </a:r>
        </a:p>
      </dsp:txBody>
      <dsp:txXfrm>
        <a:off x="5827894" y="512"/>
        <a:ext cx="4043815" cy="1199675"/>
      </dsp:txXfrm>
    </dsp:sp>
    <dsp:sp modelId="{086CF736-62F4-4FE2-B96A-DEF8C57F2102}">
      <dsp:nvSpPr>
        <dsp:cNvPr id="0" name=""/>
        <dsp:cNvSpPr/>
      </dsp:nvSpPr>
      <dsp:spPr>
        <a:xfrm>
          <a:off x="0" y="1500107"/>
          <a:ext cx="9871709" cy="119967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C702D5-6F7C-4665-A1FC-A19EC1662C10}">
      <dsp:nvSpPr>
        <dsp:cNvPr id="0" name=""/>
        <dsp:cNvSpPr/>
      </dsp:nvSpPr>
      <dsp:spPr>
        <a:xfrm>
          <a:off x="362901" y="1770034"/>
          <a:ext cx="659821" cy="65982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5B2DCE-6F0B-4911-B6BA-6BDA671A9190}">
      <dsp:nvSpPr>
        <dsp:cNvPr id="0" name=""/>
        <dsp:cNvSpPr/>
      </dsp:nvSpPr>
      <dsp:spPr>
        <a:xfrm>
          <a:off x="1385625" y="1500107"/>
          <a:ext cx="4442269" cy="1199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966" tIns="126966" rIns="126966" bIns="12696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Negative safety lexicon reinforces blame mentality </a:t>
          </a:r>
        </a:p>
      </dsp:txBody>
      <dsp:txXfrm>
        <a:off x="1385625" y="1500107"/>
        <a:ext cx="4442269" cy="1199675"/>
      </dsp:txXfrm>
    </dsp:sp>
    <dsp:sp modelId="{FB0F383E-D620-4B6B-A010-3BEECF0BAA99}">
      <dsp:nvSpPr>
        <dsp:cNvPr id="0" name=""/>
        <dsp:cNvSpPr/>
      </dsp:nvSpPr>
      <dsp:spPr>
        <a:xfrm>
          <a:off x="5827894" y="1500107"/>
          <a:ext cx="4043815" cy="1199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966" tIns="126966" rIns="126966" bIns="126966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Failure incident negligence word selection</a:t>
          </a:r>
        </a:p>
      </dsp:txBody>
      <dsp:txXfrm>
        <a:off x="5827894" y="1500107"/>
        <a:ext cx="4043815" cy="1199675"/>
      </dsp:txXfrm>
    </dsp:sp>
    <dsp:sp modelId="{85505E9F-0511-4E40-B1A3-AD990550B8DE}">
      <dsp:nvSpPr>
        <dsp:cNvPr id="0" name=""/>
        <dsp:cNvSpPr/>
      </dsp:nvSpPr>
      <dsp:spPr>
        <a:xfrm>
          <a:off x="0" y="2999701"/>
          <a:ext cx="9871709" cy="119967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ECFD14-F00A-4699-BF88-7DA449C3D1BC}">
      <dsp:nvSpPr>
        <dsp:cNvPr id="0" name=""/>
        <dsp:cNvSpPr/>
      </dsp:nvSpPr>
      <dsp:spPr>
        <a:xfrm>
          <a:off x="362901" y="3269628"/>
          <a:ext cx="659821" cy="65982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846DE4-F32A-488E-A2D9-0D04E3CD892C}">
      <dsp:nvSpPr>
        <dsp:cNvPr id="0" name=""/>
        <dsp:cNvSpPr/>
      </dsp:nvSpPr>
      <dsp:spPr>
        <a:xfrm>
          <a:off x="1385625" y="2999701"/>
          <a:ext cx="4442269" cy="1199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966" tIns="126966" rIns="126966" bIns="12696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Trust is fragile</a:t>
          </a:r>
        </a:p>
      </dsp:txBody>
      <dsp:txXfrm>
        <a:off x="1385625" y="2999701"/>
        <a:ext cx="4442269" cy="1199675"/>
      </dsp:txXfrm>
    </dsp:sp>
    <dsp:sp modelId="{B91721F8-30E2-4021-B367-F3817761C391}">
      <dsp:nvSpPr>
        <dsp:cNvPr id="0" name=""/>
        <dsp:cNvSpPr/>
      </dsp:nvSpPr>
      <dsp:spPr>
        <a:xfrm>
          <a:off x="5827894" y="2999701"/>
          <a:ext cx="4043815" cy="1199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966" tIns="126966" rIns="126966" bIns="126966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Easy to break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Hard to repair and rebuild</a:t>
          </a:r>
        </a:p>
      </dsp:txBody>
      <dsp:txXfrm>
        <a:off x="5827894" y="2999701"/>
        <a:ext cx="4043815" cy="119967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C59D27-CE12-4701-8B5E-1B1C160AB7E6}">
      <dsp:nvSpPr>
        <dsp:cNvPr id="0" name=""/>
        <dsp:cNvSpPr/>
      </dsp:nvSpPr>
      <dsp:spPr>
        <a:xfrm>
          <a:off x="714136" y="135078"/>
          <a:ext cx="2024437" cy="20244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B1FD7B-5E07-43A1-9340-D01D63B0260A}">
      <dsp:nvSpPr>
        <dsp:cNvPr id="0" name=""/>
        <dsp:cNvSpPr/>
      </dsp:nvSpPr>
      <dsp:spPr>
        <a:xfrm>
          <a:off x="1145574" y="566515"/>
          <a:ext cx="1161562" cy="1161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F1E828-7E14-4658-8458-D4EB54F4F816}">
      <dsp:nvSpPr>
        <dsp:cNvPr id="0" name=""/>
        <dsp:cNvSpPr/>
      </dsp:nvSpPr>
      <dsp:spPr>
        <a:xfrm>
          <a:off x="66980" y="2670149"/>
          <a:ext cx="3318750" cy="10498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cap="none" dirty="0"/>
            <a:t>Regulations often ambiguous on “gross negligence” definitions</a:t>
          </a:r>
        </a:p>
      </dsp:txBody>
      <dsp:txXfrm>
        <a:off x="66980" y="2670149"/>
        <a:ext cx="3318750" cy="1049857"/>
      </dsp:txXfrm>
    </dsp:sp>
    <dsp:sp modelId="{3011F05A-D2EE-423B-870C-944B00167124}">
      <dsp:nvSpPr>
        <dsp:cNvPr id="0" name=""/>
        <dsp:cNvSpPr/>
      </dsp:nvSpPr>
      <dsp:spPr>
        <a:xfrm>
          <a:off x="4613668" y="134906"/>
          <a:ext cx="2024437" cy="20244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1987C3-101E-466B-BB77-D256B8899B75}">
      <dsp:nvSpPr>
        <dsp:cNvPr id="0" name=""/>
        <dsp:cNvSpPr/>
      </dsp:nvSpPr>
      <dsp:spPr>
        <a:xfrm>
          <a:off x="5045105" y="566343"/>
          <a:ext cx="1161562" cy="1161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8E2465-2FCC-4475-BBCB-D0D9AFFD927D}">
      <dsp:nvSpPr>
        <dsp:cNvPr id="0" name=""/>
        <dsp:cNvSpPr/>
      </dsp:nvSpPr>
      <dsp:spPr>
        <a:xfrm>
          <a:off x="3966512" y="2669633"/>
          <a:ext cx="3318750" cy="10505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cap="none" dirty="0"/>
            <a:t>Legal contexts force punitive reactions</a:t>
          </a:r>
        </a:p>
      </dsp:txBody>
      <dsp:txXfrm>
        <a:off x="3966512" y="2669633"/>
        <a:ext cx="3318750" cy="1050545"/>
      </dsp:txXfrm>
    </dsp:sp>
    <dsp:sp modelId="{D0E8C31B-740C-452A-85F0-192766461FC9}">
      <dsp:nvSpPr>
        <dsp:cNvPr id="0" name=""/>
        <dsp:cNvSpPr/>
      </dsp:nvSpPr>
      <dsp:spPr>
        <a:xfrm>
          <a:off x="8513199" y="152051"/>
          <a:ext cx="2024437" cy="20244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A40B4E-65DA-4894-AC44-E6FA0629F880}">
      <dsp:nvSpPr>
        <dsp:cNvPr id="0" name=""/>
        <dsp:cNvSpPr/>
      </dsp:nvSpPr>
      <dsp:spPr>
        <a:xfrm>
          <a:off x="8944637" y="583489"/>
          <a:ext cx="1161562" cy="1161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4C0D81-C199-463E-9788-F8B69627560F}">
      <dsp:nvSpPr>
        <dsp:cNvPr id="0" name=""/>
        <dsp:cNvSpPr/>
      </dsp:nvSpPr>
      <dsp:spPr>
        <a:xfrm>
          <a:off x="7866043" y="2721070"/>
          <a:ext cx="3318750" cy="9819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cap="none" dirty="0"/>
            <a:t>Organizational history of blaming mentality, behaviors, and systems</a:t>
          </a:r>
        </a:p>
      </dsp:txBody>
      <dsp:txXfrm>
        <a:off x="7866043" y="2721070"/>
        <a:ext cx="3318750" cy="9819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g>
</file>

<file path=ppt/media/image2.png>
</file>

<file path=ppt/media/image20.jpe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70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89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51425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643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00337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38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934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615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434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286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02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48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02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33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488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53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7B48A-66C0-402E-8947-943D9BEACAE6}" type="datetimeFigureOut">
              <a:rPr lang="en-US" smtClean="0"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C36EFE5-DBF5-4C34-8122-522105C4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435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devops/what-is-devops/devops-culture" TargetMode="External"/><Relationship Id="rId7" Type="http://schemas.openxmlformats.org/officeDocument/2006/relationships/image" Target="../media/image20.jpeg"/><Relationship Id="rId2" Type="http://schemas.openxmlformats.org/officeDocument/2006/relationships/hyperlink" Target="https://hackernoon.com/cultural-challenges-in-devops-adoption-and-how-to-overcome-th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pulse/breaking-down-barriers-realising-just-culture-chris-ingram" TargetMode="External"/><Relationship Id="rId5" Type="http://schemas.openxmlformats.org/officeDocument/2006/relationships/hyperlink" Target="https://humanisticsystems.com/2023/10/18/why-is-it-just-so-difficult-barriers-to-just-culture-in-the-real-world/" TargetMode="External"/><Relationship Id="rId4" Type="http://schemas.openxmlformats.org/officeDocument/2006/relationships/hyperlink" Target="https://justculture.hqca.ca/overcoming-barriers-to-a-just-culture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fferent science and technology icons on a green background">
            <a:extLst>
              <a:ext uri="{FF2B5EF4-FFF2-40B4-BE49-F238E27FC236}">
                <a16:creationId xmlns:a16="http://schemas.microsoft.com/office/drawing/2014/main" id="{763D15F3-FDE6-1306-485F-4C9FA982FA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4015" b="17804"/>
          <a:stretch/>
        </p:blipFill>
        <p:spPr>
          <a:xfrm>
            <a:off x="-3175" y="8477"/>
            <a:ext cx="12191999" cy="6857990"/>
          </a:xfrm>
          <a:prstGeom prst="rect">
            <a:avLst/>
          </a:prstGeom>
        </p:spPr>
      </p:pic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832EB25C-DD4B-4B00-866F-728545908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9" name="Parallelogram 128">
            <a:extLst>
              <a:ext uri="{FF2B5EF4-FFF2-40B4-BE49-F238E27FC236}">
                <a16:creationId xmlns:a16="http://schemas.microsoft.com/office/drawing/2014/main" id="{188A7307-991C-4F29-BE00-08B39B63B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4541" y="0"/>
            <a:ext cx="73152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8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8345E99-1DB1-4AD8-B840-EDBE927B0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2C1F8DFB-4FF5-4F08-B50C-F39011234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Rectangle 23">
            <a:extLst>
              <a:ext uri="{FF2B5EF4-FFF2-40B4-BE49-F238E27FC236}">
                <a16:creationId xmlns:a16="http://schemas.microsoft.com/office/drawing/2014/main" id="{E7B687B0-7476-474B-9459-AB1DC5256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9" name="Rectangle 25">
            <a:extLst>
              <a:ext uri="{FF2B5EF4-FFF2-40B4-BE49-F238E27FC236}">
                <a16:creationId xmlns:a16="http://schemas.microsoft.com/office/drawing/2014/main" id="{AB2E67F6-0308-49E3-96B0-4965A162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1" name="Isosceles Triangle 90">
            <a:extLst>
              <a:ext uri="{FF2B5EF4-FFF2-40B4-BE49-F238E27FC236}">
                <a16:creationId xmlns:a16="http://schemas.microsoft.com/office/drawing/2014/main" id="{7026DEEB-B30A-4061-B89E-0FA2399F9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FE6886-6BA8-B487-0639-FFD3D02979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0313" y="561678"/>
            <a:ext cx="5553487" cy="261490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4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Challenges to Implementing a Just and Ideal Culture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0B3904-2E84-5AD9-59FA-364847DF80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02653" y="4569540"/>
            <a:ext cx="5761437" cy="1622394"/>
          </a:xfrm>
        </p:spPr>
        <p:txBody>
          <a:bodyPr vert="horz" lIns="91440" tIns="45720" rIns="91440" bIns="45720" rtlCol="0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dirty="0"/>
              <a:t>Robert Dylan Bean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5/3/2025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Professor John Woods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Assignment 9.2</a:t>
            </a:r>
          </a:p>
          <a:p>
            <a:pPr>
              <a:lnSpc>
                <a:spcPct val="90000"/>
              </a:lnSpc>
              <a:buFont typeface="Wingdings 3" charset="2"/>
              <a:buChar char=""/>
            </a:pPr>
            <a:endParaRPr lang="en-US" sz="700" dirty="0"/>
          </a:p>
        </p:txBody>
      </p:sp>
      <p:sp>
        <p:nvSpPr>
          <p:cNvPr id="130" name="Rectangle 27">
            <a:extLst>
              <a:ext uri="{FF2B5EF4-FFF2-40B4-BE49-F238E27FC236}">
                <a16:creationId xmlns:a16="http://schemas.microsoft.com/office/drawing/2014/main" id="{BD29FF26-681C-4E29-936F-972C081E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1" name="Rectangle 28">
            <a:extLst>
              <a:ext uri="{FF2B5EF4-FFF2-40B4-BE49-F238E27FC236}">
                <a16:creationId xmlns:a16="http://schemas.microsoft.com/office/drawing/2014/main" id="{819FD6C5-CB99-4C76-9E9F-0D2A0D1C04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2" name="Rectangle 29">
            <a:extLst>
              <a:ext uri="{FF2B5EF4-FFF2-40B4-BE49-F238E27FC236}">
                <a16:creationId xmlns:a16="http://schemas.microsoft.com/office/drawing/2014/main" id="{61B57FE0-8BC0-4391-98C7-D3EA0AC32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3" name="Isosceles Triangle 132">
            <a:extLst>
              <a:ext uri="{FF2B5EF4-FFF2-40B4-BE49-F238E27FC236}">
                <a16:creationId xmlns:a16="http://schemas.microsoft.com/office/drawing/2014/main" id="{BE0CE3EE-50D8-4235-8A71-1FBCA2322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9DF096-475C-4753-848B-606AB065DA41}"/>
              </a:ext>
            </a:extLst>
          </p:cNvPr>
          <p:cNvSpPr txBox="1"/>
          <p:nvPr/>
        </p:nvSpPr>
        <p:spPr>
          <a:xfrm>
            <a:off x="10215031" y="6397281"/>
            <a:ext cx="1882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from stock photos</a:t>
            </a:r>
          </a:p>
        </p:txBody>
      </p:sp>
    </p:spTree>
    <p:extLst>
      <p:ext uri="{BB962C8B-B14F-4D97-AF65-F5344CB8AC3E}">
        <p14:creationId xmlns:p14="http://schemas.microsoft.com/office/powerpoint/2010/main" val="4172284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55E6B-0093-0855-7884-CA61DF5C2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950" y="575098"/>
            <a:ext cx="4857750" cy="1004305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References</a:t>
            </a:r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96893-D86A-E804-C371-56EBA3A1C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4931" y="1813176"/>
            <a:ext cx="4792969" cy="4214151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</a:rPr>
              <a:t>Emmanuel, E. (2023). Cultural Challenges in DevOps Adoption and How to Overcome Them. </a:t>
            </a:r>
            <a:r>
              <a:rPr lang="en-US" sz="1200" dirty="0" err="1">
                <a:solidFill>
                  <a:schemeClr val="bg1"/>
                </a:solidFill>
              </a:rPr>
              <a:t>HackerNoon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  <a:r>
              <a:rPr lang="en-US" sz="1200" u="sng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https://hackernoon.com/cultural-challenges-in-devops-adoption-and-how-to-overcome-them</a:t>
            </a:r>
            <a:endParaRPr lang="en-US" sz="12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</a:rPr>
              <a:t>Hall, T. (2020). What is DevOps Culture? Atlassian. </a:t>
            </a:r>
            <a:r>
              <a:rPr lang="en-US" sz="1200" u="sng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https://www.atlassian.com/devops/what-is-devops/devops-culture</a:t>
            </a:r>
            <a:endParaRPr lang="en-US" sz="12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</a:rPr>
              <a:t>Just Culture HQCA. (2023). Overcoming barriers to a just culture. </a:t>
            </a:r>
            <a:r>
              <a:rPr lang="en-US" sz="1200" u="sng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https://justculture.hqca.ca/overcoming-barriers-to-a-just-culture/</a:t>
            </a:r>
            <a:endParaRPr lang="en-US" sz="12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</a:rPr>
              <a:t>Shorrock, S. (2023). Why Is It Just So Difficult? Barriers to ‘Just Culture’ in the Real World. </a:t>
            </a:r>
            <a:r>
              <a:rPr lang="en-US" sz="12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US" sz="1200" u="sng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https://humanisticsystems.com/2023/10/18/why-is-it-just-so-difficult-barriers-to-just-culture-in-the-real-world/</a:t>
            </a:r>
            <a:endParaRPr lang="en-US" sz="12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</a:rPr>
              <a:t>Ingram, C. (2023). Breaking Down Barriers: Realising a Just Culture in Healthcare Organisations. LinkedIn </a:t>
            </a:r>
            <a:r>
              <a:rPr lang="en-US" sz="1200" kern="1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US" sz="1200" u="sng" kern="1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https://www.linkedin.com/pulse/breaking-down-barriers-realising-just-culture-chris-ingram</a:t>
            </a:r>
            <a:endParaRPr lang="en-US" sz="1200" kern="100" dirty="0">
              <a:solidFill>
                <a:schemeClr val="bg1"/>
              </a:solidFill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Woman holding book in library">
            <a:extLst>
              <a:ext uri="{FF2B5EF4-FFF2-40B4-BE49-F238E27FC236}">
                <a16:creationId xmlns:a16="http://schemas.microsoft.com/office/drawing/2014/main" id="{6FEBCAB7-0A14-92BE-81A8-DA0B4D4F6D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9" r="29031" b="-2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E3CEB7-6AD0-CE94-27A0-9BCA7EB0C07E}"/>
              </a:ext>
            </a:extLst>
          </p:cNvPr>
          <p:cNvSpPr txBox="1"/>
          <p:nvPr/>
        </p:nvSpPr>
        <p:spPr>
          <a:xfrm>
            <a:off x="10172700" y="6443001"/>
            <a:ext cx="1882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from stock photos</a:t>
            </a:r>
          </a:p>
        </p:txBody>
      </p:sp>
    </p:spTree>
    <p:extLst>
      <p:ext uri="{BB962C8B-B14F-4D97-AF65-F5344CB8AC3E}">
        <p14:creationId xmlns:p14="http://schemas.microsoft.com/office/powerpoint/2010/main" val="2517938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4115FBF7-DBA3-705B-CD2B-FB4DE9E31B3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58016159"/>
              </p:ext>
            </p:extLst>
          </p:nvPr>
        </p:nvGraphicFramePr>
        <p:xfrm>
          <a:off x="262890" y="1867555"/>
          <a:ext cx="9734971" cy="451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DE2A452-9F65-C036-67E4-A7F10DF24F8B}"/>
              </a:ext>
            </a:extLst>
          </p:cNvPr>
          <p:cNvSpPr txBox="1"/>
          <p:nvPr/>
        </p:nvSpPr>
        <p:spPr>
          <a:xfrm>
            <a:off x="10215031" y="6397281"/>
            <a:ext cx="1882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from stock photos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2B813EC-3BEE-7EED-4B3B-318A864594FB}"/>
              </a:ext>
            </a:extLst>
          </p:cNvPr>
          <p:cNvSpPr/>
          <p:nvPr/>
        </p:nvSpPr>
        <p:spPr>
          <a:xfrm>
            <a:off x="137160" y="475595"/>
            <a:ext cx="9578340" cy="830997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What is a Just and Ideal Culture?</a:t>
            </a:r>
          </a:p>
        </p:txBody>
      </p:sp>
    </p:spTree>
    <p:extLst>
      <p:ext uri="{BB962C8B-B14F-4D97-AF65-F5344CB8AC3E}">
        <p14:creationId xmlns:p14="http://schemas.microsoft.com/office/powerpoint/2010/main" val="1686787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A27254-207B-4B52-973B-03A6D7C25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3358E8-FEB4-4E5C-903A-92C75E6BD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FE9BA5-5847-4FF3-960A-4E3AC28E3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6D98C19-CACB-4DEB-9AA7-5E1D776DB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EA0C28F-AA7D-46C7-8D8A-CE97E7EB0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Rectangle 25">
              <a:extLst>
                <a:ext uri="{FF2B5EF4-FFF2-40B4-BE49-F238E27FC236}">
                  <a16:creationId xmlns:a16="http://schemas.microsoft.com/office/drawing/2014/main" id="{50B7A449-3821-4275-97E9-6B1FF91DE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D15285ED-C1E9-4539-9551-2D9D3B89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A57A772B-029C-402F-8961-04AD1B611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43A98072-A351-47FB-8807-1EEDBF77E3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id="{3BC2C561-1ADE-495B-A04A-92DE414F5D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FE633B79-4994-47EC-9479-56BA3E3A5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6188152-70CA-4742-AA0D-863A7FDB4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BC6D51D-6CCC-E205-C183-ABB2AD42D0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578818"/>
              </p:ext>
            </p:extLst>
          </p:nvPr>
        </p:nvGraphicFramePr>
        <p:xfrm>
          <a:off x="4726643" y="720090"/>
          <a:ext cx="6806974" cy="5372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4203737-BAA8-9247-047B-25FF31B7F19E}"/>
              </a:ext>
            </a:extLst>
          </p:cNvPr>
          <p:cNvSpPr txBox="1"/>
          <p:nvPr/>
        </p:nvSpPr>
        <p:spPr>
          <a:xfrm>
            <a:off x="10215031" y="6397281"/>
            <a:ext cx="1882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from stock photos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B7C4D3-A885-BBDF-2326-405F6893D85F}"/>
              </a:ext>
            </a:extLst>
          </p:cNvPr>
          <p:cNvSpPr/>
          <p:nvPr/>
        </p:nvSpPr>
        <p:spPr>
          <a:xfrm>
            <a:off x="42899" y="2154972"/>
            <a:ext cx="4079803" cy="2862322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6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Blame and Outcome Bias</a:t>
            </a:r>
          </a:p>
        </p:txBody>
      </p:sp>
    </p:spTree>
    <p:extLst>
      <p:ext uri="{BB962C8B-B14F-4D97-AF65-F5344CB8AC3E}">
        <p14:creationId xmlns:p14="http://schemas.microsoft.com/office/powerpoint/2010/main" val="2125901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022BE-0EC3-7B91-D492-AF3B382D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0984" y="628650"/>
            <a:ext cx="4635966" cy="2499360"/>
          </a:xfr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Lack of Transparency and Inconsistent Processes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C2F28E2-1207-4623-3590-228FBAD33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0952" y="3188970"/>
            <a:ext cx="6048988" cy="3280410"/>
          </a:xfrm>
        </p:spPr>
        <p:txBody>
          <a:bodyPr anchor="ctr">
            <a:normAutofit/>
          </a:bodyPr>
          <a:lstStyle/>
          <a:p>
            <a:r>
              <a:rPr lang="en-US" sz="2000" dirty="0"/>
              <a:t>Uncertainty about how incidents will be assessed or consequences</a:t>
            </a:r>
          </a:p>
          <a:p>
            <a:r>
              <a:rPr lang="en-US" sz="2000" dirty="0"/>
              <a:t>Inconsistency of assessment criteria fostering mistrust amongst employees</a:t>
            </a:r>
          </a:p>
          <a:p>
            <a:r>
              <a:rPr lang="en-US" sz="2000" dirty="0"/>
              <a:t>Standardized templates, responses, process, and procedures missing</a:t>
            </a:r>
          </a:p>
        </p:txBody>
      </p:sp>
      <p:pic>
        <p:nvPicPr>
          <p:cNvPr id="8" name="Picture 7" descr="Pen placed on top of a signature line">
            <a:extLst>
              <a:ext uri="{FF2B5EF4-FFF2-40B4-BE49-F238E27FC236}">
                <a16:creationId xmlns:a16="http://schemas.microsoft.com/office/drawing/2014/main" id="{78580E8D-1770-D456-D47D-4418DB8487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491" r="-2" b="-2"/>
          <a:stretch/>
        </p:blipFill>
        <p:spPr>
          <a:xfrm>
            <a:off x="20" y="-1"/>
            <a:ext cx="545209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172371-3108-A195-4F3B-D495433DA35E}"/>
              </a:ext>
            </a:extLst>
          </p:cNvPr>
          <p:cNvSpPr txBox="1"/>
          <p:nvPr/>
        </p:nvSpPr>
        <p:spPr>
          <a:xfrm>
            <a:off x="10215031" y="6397281"/>
            <a:ext cx="1882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from stock photos</a:t>
            </a:r>
          </a:p>
        </p:txBody>
      </p:sp>
    </p:spTree>
    <p:extLst>
      <p:ext uri="{BB962C8B-B14F-4D97-AF65-F5344CB8AC3E}">
        <p14:creationId xmlns:p14="http://schemas.microsoft.com/office/powerpoint/2010/main" val="22480906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C0029-D958-8749-36B4-DE228862E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631" y="575310"/>
            <a:ext cx="9966960" cy="113919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 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Conceptual and Cultural Barriers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D96B06-DCEC-941C-64FF-5E020676DE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5294258"/>
              </p:ext>
            </p:extLst>
          </p:nvPr>
        </p:nvGraphicFramePr>
        <p:xfrm>
          <a:off x="354330" y="2033200"/>
          <a:ext cx="9966960" cy="437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E36E273-573F-A431-7CB4-CE7254E8B31A}"/>
              </a:ext>
            </a:extLst>
          </p:cNvPr>
          <p:cNvSpPr txBox="1"/>
          <p:nvPr/>
        </p:nvSpPr>
        <p:spPr>
          <a:xfrm>
            <a:off x="10123591" y="6272391"/>
            <a:ext cx="1882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from stock photos</a:t>
            </a:r>
          </a:p>
        </p:txBody>
      </p:sp>
    </p:spTree>
    <p:extLst>
      <p:ext uri="{BB962C8B-B14F-4D97-AF65-F5344CB8AC3E}">
        <p14:creationId xmlns:p14="http://schemas.microsoft.com/office/powerpoint/2010/main" val="2410443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813FB-9E26-0A8B-1444-DA84B4E72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840" y="481330"/>
            <a:ext cx="9338310" cy="1163320"/>
          </a:xfrm>
        </p:spPr>
        <p:txBody>
          <a:bodyPr anchor="ctr">
            <a:no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Personal, Social and Linguistic Barriers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5E965DF-4CFB-3019-0278-9E7D91D0FE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8709796"/>
              </p:ext>
            </p:extLst>
          </p:nvPr>
        </p:nvGraphicFramePr>
        <p:xfrm>
          <a:off x="542290" y="2076450"/>
          <a:ext cx="9871710" cy="4199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AD99145-8BFF-16F6-974E-25F9A60D984D}"/>
              </a:ext>
            </a:extLst>
          </p:cNvPr>
          <p:cNvSpPr txBox="1"/>
          <p:nvPr/>
        </p:nvSpPr>
        <p:spPr>
          <a:xfrm>
            <a:off x="10058400" y="6338500"/>
            <a:ext cx="1882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from stock photos</a:t>
            </a:r>
          </a:p>
        </p:txBody>
      </p:sp>
    </p:spTree>
    <p:extLst>
      <p:ext uri="{BB962C8B-B14F-4D97-AF65-F5344CB8AC3E}">
        <p14:creationId xmlns:p14="http://schemas.microsoft.com/office/powerpoint/2010/main" val="685696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4D16F1A-5D78-4402-81FF-31A98AFD6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21F71F-0FEF-52A1-D8EF-796FC3DBA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228" y="372473"/>
            <a:ext cx="11046037" cy="1634127"/>
          </a:xfrm>
        </p:spPr>
        <p:txBody>
          <a:bodyPr anchor="ctr">
            <a:noAutofit/>
          </a:bodyPr>
          <a:lstStyle/>
          <a:p>
            <a:pPr algn="ctr"/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Organizational, Legal and Regulatory Barriers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1B2FB7F0-6A45-43E8-88A7-48E46E6D48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BA9C607-662B-4FBB-A3F3-CF593AD73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CD263985-D447-EFC4-1CC2-4F6337BB7A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7540516"/>
              </p:ext>
            </p:extLst>
          </p:nvPr>
        </p:nvGraphicFramePr>
        <p:xfrm>
          <a:off x="491491" y="2322289"/>
          <a:ext cx="11251774" cy="3855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34034B7-1605-842E-9305-E9564892F69C}"/>
              </a:ext>
            </a:extLst>
          </p:cNvPr>
          <p:cNvSpPr txBox="1"/>
          <p:nvPr/>
        </p:nvSpPr>
        <p:spPr>
          <a:xfrm>
            <a:off x="491491" y="6379187"/>
            <a:ext cx="1882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from stock photos</a:t>
            </a:r>
          </a:p>
        </p:txBody>
      </p:sp>
    </p:spTree>
    <p:extLst>
      <p:ext uri="{BB962C8B-B14F-4D97-AF65-F5344CB8AC3E}">
        <p14:creationId xmlns:p14="http://schemas.microsoft.com/office/powerpoint/2010/main" val="2512512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24CD7-CC12-BE2B-4F84-726F91666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96640"/>
            <a:ext cx="8596668" cy="876300"/>
          </a:xfrm>
        </p:spPr>
        <p:txBody>
          <a:bodyPr anchor="ctr">
            <a:noAutofit/>
          </a:bodyPr>
          <a:lstStyle/>
          <a:p>
            <a:pPr algn="ctr"/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Barriers Matrix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3BDFE440-57B3-28CE-2951-80B4988DF8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5365832"/>
              </p:ext>
            </p:extLst>
          </p:nvPr>
        </p:nvGraphicFramePr>
        <p:xfrm>
          <a:off x="472122" y="2030381"/>
          <a:ext cx="9849168" cy="43309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9768">
                  <a:extLst>
                    <a:ext uri="{9D8B030D-6E8A-4147-A177-3AD203B41FA5}">
                      <a16:colId xmlns:a16="http://schemas.microsoft.com/office/drawing/2014/main" val="3860369396"/>
                    </a:ext>
                  </a:extLst>
                </a:gridCol>
                <a:gridCol w="6629400">
                  <a:extLst>
                    <a:ext uri="{9D8B030D-6E8A-4147-A177-3AD203B41FA5}">
                      <a16:colId xmlns:a16="http://schemas.microsoft.com/office/drawing/2014/main" val="1670453465"/>
                    </a:ext>
                  </a:extLst>
                </a:gridCol>
              </a:tblGrid>
              <a:tr h="643745">
                <a:tc>
                  <a:txBody>
                    <a:bodyPr/>
                    <a:lstStyle/>
                    <a:p>
                      <a:pPr algn="ctr"/>
                      <a:r>
                        <a:rPr lang="en-US" u="sng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Name of Barrier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Description of Challenge the Barrier Presents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3817146"/>
                  </a:ext>
                </a:extLst>
              </a:tr>
              <a:tr h="421499"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Blame and Bias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Creates a distrustful environment and dishonesty amongst workers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534893"/>
                  </a:ext>
                </a:extLst>
              </a:tr>
              <a:tr h="421499"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Obscurity and Uncertainty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Lack of accountability and responsibility; Hard to locate and pinpoint on issues and their causes; Hard to improve upon processes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788025"/>
                  </a:ext>
                </a:extLst>
              </a:tr>
              <a:tr h="421499"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Culture Change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Hard to navigate how new processes and procedures will be accepted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5471468"/>
                  </a:ext>
                </a:extLst>
              </a:tr>
              <a:tr h="421499"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Language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Hard to communicate ideas and issues; Nuances lost in translation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7871511"/>
                  </a:ext>
                </a:extLst>
              </a:tr>
              <a:tr h="421499"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Professional Norms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Norms can create bias; Resistant to change and outside influences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4184244"/>
                  </a:ext>
                </a:extLst>
              </a:tr>
              <a:tr h="421499"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Legal/Regulatory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Requirements are mandatory: Specifications may require more time, effort, resources, materials, and training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912203"/>
                  </a:ext>
                </a:extLst>
              </a:tr>
              <a:tr h="421499"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Historical Memory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Predictability and comfortability resistant to change and progression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7070861"/>
                  </a:ext>
                </a:extLst>
              </a:tr>
              <a:tr h="421499">
                <a:tc>
                  <a:txBody>
                    <a:bodyPr/>
                    <a:lstStyle/>
                    <a:p>
                      <a:r>
                        <a:rPr lang="en-US" sz="1800" b="1" dirty="0">
                          <a:effectLst/>
                        </a:rPr>
                        <a:t>Trust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Easy to break; Hard to repair and rebuild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85146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CBCA57D-304D-A04E-7C0B-FA712F6C5611}"/>
              </a:ext>
            </a:extLst>
          </p:cNvPr>
          <p:cNvSpPr txBox="1"/>
          <p:nvPr/>
        </p:nvSpPr>
        <p:spPr>
          <a:xfrm>
            <a:off x="10115550" y="6464230"/>
            <a:ext cx="1882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from stock photos</a:t>
            </a:r>
          </a:p>
        </p:txBody>
      </p:sp>
    </p:spTree>
    <p:extLst>
      <p:ext uri="{BB962C8B-B14F-4D97-AF65-F5344CB8AC3E}">
        <p14:creationId xmlns:p14="http://schemas.microsoft.com/office/powerpoint/2010/main" val="2233982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and white gradient digital painting">
            <a:extLst>
              <a:ext uri="{FF2B5EF4-FFF2-40B4-BE49-F238E27FC236}">
                <a16:creationId xmlns:a16="http://schemas.microsoft.com/office/drawing/2014/main" id="{750F034E-7F1A-D08A-57FE-07EC74B4E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617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832EB25C-DD4B-4B00-866F-728545908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2" name="Parallelogram 31">
            <a:extLst>
              <a:ext uri="{FF2B5EF4-FFF2-40B4-BE49-F238E27FC236}">
                <a16:creationId xmlns:a16="http://schemas.microsoft.com/office/drawing/2014/main" id="{188A7307-991C-4F29-BE00-08B39B63B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4541" y="0"/>
            <a:ext cx="73152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8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345E99-1DB1-4AD8-B840-EDBE927B0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C1F8DFB-4FF5-4F08-B50C-F39011234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23">
            <a:extLst>
              <a:ext uri="{FF2B5EF4-FFF2-40B4-BE49-F238E27FC236}">
                <a16:creationId xmlns:a16="http://schemas.microsoft.com/office/drawing/2014/main" id="{E7B687B0-7476-474B-9459-AB1DC5256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Rectangle 25">
            <a:extLst>
              <a:ext uri="{FF2B5EF4-FFF2-40B4-BE49-F238E27FC236}">
                <a16:creationId xmlns:a16="http://schemas.microsoft.com/office/drawing/2014/main" id="{AB2E67F6-0308-49E3-96B0-4965A162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7026DEEB-B30A-4061-B89E-0FA2399F9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B094B5-F5C3-556B-609E-B047A42C7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80720" y="321182"/>
            <a:ext cx="4768545" cy="2410111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Just and Ideal Culture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07FA03-162E-F5A5-3A8A-803FA89B0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22761" y="3589867"/>
            <a:ext cx="6084461" cy="2227548"/>
          </a:xfrm>
        </p:spPr>
        <p:txBody>
          <a:bodyPr anchor="ctr">
            <a:normAutofit lnSpcReduction="10000"/>
          </a:bodyPr>
          <a:lstStyle/>
          <a:p>
            <a:pPr algn="l">
              <a:lnSpc>
                <a:spcPct val="90000"/>
              </a:lnSpc>
            </a:pP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Transparency 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Accurate, Honest, and Timely Reports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Accountability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Continuous Improvement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Focuses on Learning and Development</a:t>
            </a:r>
          </a:p>
          <a:p>
            <a:pPr>
              <a:lnSpc>
                <a:spcPct val="90000"/>
              </a:lnSpc>
            </a:pPr>
            <a:endParaRPr lang="en-US" sz="700" dirty="0"/>
          </a:p>
        </p:txBody>
      </p:sp>
      <p:sp>
        <p:nvSpPr>
          <p:cNvPr id="44" name="Rectangle 27">
            <a:extLst>
              <a:ext uri="{FF2B5EF4-FFF2-40B4-BE49-F238E27FC236}">
                <a16:creationId xmlns:a16="http://schemas.microsoft.com/office/drawing/2014/main" id="{BD29FF26-681C-4E29-936F-972C081E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6" name="Rectangle 28">
            <a:extLst>
              <a:ext uri="{FF2B5EF4-FFF2-40B4-BE49-F238E27FC236}">
                <a16:creationId xmlns:a16="http://schemas.microsoft.com/office/drawing/2014/main" id="{819FD6C5-CB99-4C76-9E9F-0D2A0D1C04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8" name="Rectangle 29">
            <a:extLst>
              <a:ext uri="{FF2B5EF4-FFF2-40B4-BE49-F238E27FC236}">
                <a16:creationId xmlns:a16="http://schemas.microsoft.com/office/drawing/2014/main" id="{61B57FE0-8BC0-4391-98C7-D3EA0AC32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BE0CE3EE-50D8-4235-8A71-1FBCA2322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7C015A-FBC1-8EF5-20C9-C0A6D19FB7C9}"/>
              </a:ext>
            </a:extLst>
          </p:cNvPr>
          <p:cNvSpPr txBox="1"/>
          <p:nvPr/>
        </p:nvSpPr>
        <p:spPr>
          <a:xfrm>
            <a:off x="10115550" y="6464230"/>
            <a:ext cx="1882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from stock photos</a:t>
            </a:r>
          </a:p>
        </p:txBody>
      </p:sp>
    </p:spTree>
    <p:extLst>
      <p:ext uri="{BB962C8B-B14F-4D97-AF65-F5344CB8AC3E}">
        <p14:creationId xmlns:p14="http://schemas.microsoft.com/office/powerpoint/2010/main" val="402419236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</TotalTime>
  <Words>585</Words>
  <Application>Microsoft Office PowerPoint</Application>
  <PresentationFormat>Widescreen</PresentationFormat>
  <Paragraphs>88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Trebuchet MS</vt:lpstr>
      <vt:lpstr>Wingdings 3</vt:lpstr>
      <vt:lpstr>Facet</vt:lpstr>
      <vt:lpstr>Challenges to Implementing a Just and Ideal Culture</vt:lpstr>
      <vt:lpstr>PowerPoint Presentation</vt:lpstr>
      <vt:lpstr>PowerPoint Presentation</vt:lpstr>
      <vt:lpstr>Lack of Transparency and Inconsistent Processes</vt:lpstr>
      <vt:lpstr> Conceptual and Cultural Barriers</vt:lpstr>
      <vt:lpstr>Personal, Social and Linguistic Barriers</vt:lpstr>
      <vt:lpstr>Organizational, Legal and Regulatory Barriers</vt:lpstr>
      <vt:lpstr>Barriers Matrix</vt:lpstr>
      <vt:lpstr>Just and Ideal Culture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yves wiggins</dc:creator>
  <cp:lastModifiedBy>Dylan Bean</cp:lastModifiedBy>
  <cp:revision>28</cp:revision>
  <dcterms:created xsi:type="dcterms:W3CDTF">2025-05-03T12:16:34Z</dcterms:created>
  <dcterms:modified xsi:type="dcterms:W3CDTF">2025-05-03T21:33:36Z</dcterms:modified>
</cp:coreProperties>
</file>

<file path=docProps/thumbnail.jpeg>
</file>